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89" r:id="rId2"/>
    <p:sldId id="288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8" r:id="rId13"/>
    <p:sldId id="266" r:id="rId14"/>
    <p:sldId id="267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87" r:id="rId23"/>
    <p:sldId id="276" r:id="rId24"/>
    <p:sldId id="290" r:id="rId25"/>
    <p:sldId id="277" r:id="rId26"/>
    <p:sldId id="278" r:id="rId27"/>
    <p:sldId id="279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3284" autoAdjust="0"/>
  </p:normalViewPr>
  <p:slideViewPr>
    <p:cSldViewPr snapToGrid="0">
      <p:cViewPr varScale="1">
        <p:scale>
          <a:sx n="81" d="100"/>
          <a:sy n="81" d="100"/>
        </p:scale>
        <p:origin x="725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BE06576-E01E-46D5-9124-CEABE4E5919C}" type="doc">
      <dgm:prSet loTypeId="urn:microsoft.com/office/officeart/2008/layout/AlternatingHexagons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D0DE2DB6-1BB8-494C-BAB8-D1160A60362A}">
      <dgm:prSet phldrT="[Text]" custT="1"/>
      <dgm:spPr/>
      <dgm:t>
        <a:bodyPr/>
        <a:lstStyle/>
        <a:p>
          <a:r>
            <a:rPr lang="en-US" sz="2000" dirty="0"/>
            <a:t>Linear Algebra</a:t>
          </a:r>
        </a:p>
      </dgm:t>
    </dgm:pt>
    <dgm:pt modelId="{60E23922-00E2-482B-82E5-16278A54FA66}" type="parTrans" cxnId="{E99404B0-E8B2-4460-9578-07A3C66177FA}">
      <dgm:prSet/>
      <dgm:spPr/>
      <dgm:t>
        <a:bodyPr/>
        <a:lstStyle/>
        <a:p>
          <a:endParaRPr lang="en-US"/>
        </a:p>
      </dgm:t>
    </dgm:pt>
    <dgm:pt modelId="{56E225DB-679C-4B1E-A7A7-24C01C62F4BB}" type="sibTrans" cxnId="{E99404B0-E8B2-4460-9578-07A3C66177FA}">
      <dgm:prSet/>
      <dgm:spPr/>
      <dgm:t>
        <a:bodyPr/>
        <a:lstStyle/>
        <a:p>
          <a:endParaRPr lang="en-US"/>
        </a:p>
      </dgm:t>
    </dgm:pt>
    <dgm:pt modelId="{126E45B0-5DB3-4493-8E96-EB7955EB5AE3}">
      <dgm:prSet custT="1"/>
      <dgm:spPr/>
      <dgm:t>
        <a:bodyPr/>
        <a:lstStyle/>
        <a:p>
          <a:r>
            <a:rPr lang="en-US" sz="1600" b="0" dirty="0"/>
            <a:t>Statistics and Probability</a:t>
          </a:r>
        </a:p>
      </dgm:t>
    </dgm:pt>
    <dgm:pt modelId="{00ED3A08-7147-4247-AB3D-A576EBC7C9E1}" type="parTrans" cxnId="{47EB4F8B-CE1E-4BBC-AB86-42AF5637B2A0}">
      <dgm:prSet/>
      <dgm:spPr/>
      <dgm:t>
        <a:bodyPr/>
        <a:lstStyle/>
        <a:p>
          <a:endParaRPr lang="en-US"/>
        </a:p>
      </dgm:t>
    </dgm:pt>
    <dgm:pt modelId="{9B511B46-9016-454A-A90D-23120D83713A}" type="sibTrans" cxnId="{47EB4F8B-CE1E-4BBC-AB86-42AF5637B2A0}">
      <dgm:prSet/>
      <dgm:spPr/>
      <dgm:t>
        <a:bodyPr/>
        <a:lstStyle/>
        <a:p>
          <a:endParaRPr lang="en-US"/>
        </a:p>
      </dgm:t>
    </dgm:pt>
    <dgm:pt modelId="{6FB0915F-9F36-4D9F-96F8-ED7BEB278E9D}">
      <dgm:prSet custT="1"/>
      <dgm:spPr/>
      <dgm:t>
        <a:bodyPr/>
        <a:lstStyle/>
        <a:p>
          <a:r>
            <a:rPr lang="en-US" sz="2000" dirty="0"/>
            <a:t>Calculus</a:t>
          </a:r>
          <a:endParaRPr lang="en-US" sz="1300" dirty="0"/>
        </a:p>
      </dgm:t>
    </dgm:pt>
    <dgm:pt modelId="{FEF81C65-1AFB-4590-95E9-6437217C2E26}" type="parTrans" cxnId="{CADF3580-0003-4FC3-85FB-0B80AB5E0559}">
      <dgm:prSet/>
      <dgm:spPr/>
      <dgm:t>
        <a:bodyPr/>
        <a:lstStyle/>
        <a:p>
          <a:endParaRPr lang="en-US"/>
        </a:p>
      </dgm:t>
    </dgm:pt>
    <dgm:pt modelId="{47FB671C-E74D-4D0E-9D3C-0A9CCA0FEFC0}" type="sibTrans" cxnId="{CADF3580-0003-4FC3-85FB-0B80AB5E0559}">
      <dgm:prSet/>
      <dgm:spPr/>
      <dgm:t>
        <a:bodyPr/>
        <a:lstStyle/>
        <a:p>
          <a:endParaRPr lang="en-US"/>
        </a:p>
      </dgm:t>
    </dgm:pt>
    <dgm:pt modelId="{450727BF-A7D3-469E-93E5-EC030D9A6FD0}">
      <dgm:prSet custT="1"/>
      <dgm:spPr/>
      <dgm:t>
        <a:bodyPr/>
        <a:lstStyle/>
        <a:p>
          <a:r>
            <a:rPr lang="en-US" sz="1200" b="1" dirty="0"/>
            <a:t>Programming Language </a:t>
          </a:r>
        </a:p>
      </dgm:t>
    </dgm:pt>
    <dgm:pt modelId="{5B687498-A8E7-447A-B8EC-9E53DC0707CD}" type="parTrans" cxnId="{D122C178-78BE-415A-B807-15123CCEA6B3}">
      <dgm:prSet/>
      <dgm:spPr/>
      <dgm:t>
        <a:bodyPr/>
        <a:lstStyle/>
        <a:p>
          <a:endParaRPr lang="en-US"/>
        </a:p>
      </dgm:t>
    </dgm:pt>
    <dgm:pt modelId="{795CB3EB-A569-47FE-BAF6-868271239FB8}" type="sibTrans" cxnId="{D122C178-78BE-415A-B807-15123CCEA6B3}">
      <dgm:prSet/>
      <dgm:spPr/>
      <dgm:t>
        <a:bodyPr/>
        <a:lstStyle/>
        <a:p>
          <a:endParaRPr lang="en-US"/>
        </a:p>
      </dgm:t>
    </dgm:pt>
    <dgm:pt modelId="{D3FFCA56-33EC-4993-B14F-EAF2F6B4E4F1}" type="pres">
      <dgm:prSet presAssocID="{EBE06576-E01E-46D5-9124-CEABE4E5919C}" presName="Name0" presStyleCnt="0">
        <dgm:presLayoutVars>
          <dgm:chMax/>
          <dgm:chPref/>
          <dgm:dir/>
          <dgm:animLvl val="lvl"/>
        </dgm:presLayoutVars>
      </dgm:prSet>
      <dgm:spPr/>
    </dgm:pt>
    <dgm:pt modelId="{E0B2C369-E12E-43F0-907B-8BECE6B11054}" type="pres">
      <dgm:prSet presAssocID="{D0DE2DB6-1BB8-494C-BAB8-D1160A60362A}" presName="composite" presStyleCnt="0"/>
      <dgm:spPr/>
    </dgm:pt>
    <dgm:pt modelId="{F2D04BF5-3343-4F93-8BB1-B3587166B1F8}" type="pres">
      <dgm:prSet presAssocID="{D0DE2DB6-1BB8-494C-BAB8-D1160A60362A}" presName="Parent1" presStyleLbl="node1" presStyleIdx="0" presStyleCnt="8">
        <dgm:presLayoutVars>
          <dgm:chMax val="1"/>
          <dgm:chPref val="1"/>
          <dgm:bulletEnabled val="1"/>
        </dgm:presLayoutVars>
      </dgm:prSet>
      <dgm:spPr/>
    </dgm:pt>
    <dgm:pt modelId="{96004422-9DCB-48BD-B590-EAA832D7D5E9}" type="pres">
      <dgm:prSet presAssocID="{D0DE2DB6-1BB8-494C-BAB8-D1160A60362A}" presName="Childtext1" presStyleLbl="revTx" presStyleIdx="0" presStyleCnt="4">
        <dgm:presLayoutVars>
          <dgm:chMax val="0"/>
          <dgm:chPref val="0"/>
          <dgm:bulletEnabled val="1"/>
        </dgm:presLayoutVars>
      </dgm:prSet>
      <dgm:spPr/>
    </dgm:pt>
    <dgm:pt modelId="{EBAE2F7E-6F63-41BF-A1AF-D56F02E2C24F}" type="pres">
      <dgm:prSet presAssocID="{D0DE2DB6-1BB8-494C-BAB8-D1160A60362A}" presName="BalanceSpacing" presStyleCnt="0"/>
      <dgm:spPr/>
    </dgm:pt>
    <dgm:pt modelId="{05426145-1BC4-4BD4-97ED-25CC8C9B2BE0}" type="pres">
      <dgm:prSet presAssocID="{D0DE2DB6-1BB8-494C-BAB8-D1160A60362A}" presName="BalanceSpacing1" presStyleCnt="0"/>
      <dgm:spPr/>
    </dgm:pt>
    <dgm:pt modelId="{4989EC5B-49E2-40B7-9C90-8AB70A76E2A6}" type="pres">
      <dgm:prSet presAssocID="{56E225DB-679C-4B1E-A7A7-24C01C62F4BB}" presName="Accent1Text" presStyleLbl="node1" presStyleIdx="1" presStyleCnt="8"/>
      <dgm:spPr/>
    </dgm:pt>
    <dgm:pt modelId="{B7D75152-EFFA-4E59-832A-70871C299A56}" type="pres">
      <dgm:prSet presAssocID="{56E225DB-679C-4B1E-A7A7-24C01C62F4BB}" presName="spaceBetweenRectangles" presStyleCnt="0"/>
      <dgm:spPr/>
    </dgm:pt>
    <dgm:pt modelId="{071AD01A-32A7-4C8F-AE97-9B68039FF32C}" type="pres">
      <dgm:prSet presAssocID="{126E45B0-5DB3-4493-8E96-EB7955EB5AE3}" presName="composite" presStyleCnt="0"/>
      <dgm:spPr/>
    </dgm:pt>
    <dgm:pt modelId="{4930DB33-2BF2-4EE5-8A4C-7319F2FC6826}" type="pres">
      <dgm:prSet presAssocID="{126E45B0-5DB3-4493-8E96-EB7955EB5AE3}" presName="Parent1" presStyleLbl="node1" presStyleIdx="2" presStyleCnt="8">
        <dgm:presLayoutVars>
          <dgm:chMax val="1"/>
          <dgm:chPref val="1"/>
          <dgm:bulletEnabled val="1"/>
        </dgm:presLayoutVars>
      </dgm:prSet>
      <dgm:spPr/>
    </dgm:pt>
    <dgm:pt modelId="{8B8B5B2C-AE9A-41B9-BD72-108D2F2C39A6}" type="pres">
      <dgm:prSet presAssocID="{126E45B0-5DB3-4493-8E96-EB7955EB5AE3}" presName="Childtext1" presStyleLbl="revTx" presStyleIdx="1" presStyleCnt="4">
        <dgm:presLayoutVars>
          <dgm:chMax val="0"/>
          <dgm:chPref val="0"/>
          <dgm:bulletEnabled val="1"/>
        </dgm:presLayoutVars>
      </dgm:prSet>
      <dgm:spPr/>
    </dgm:pt>
    <dgm:pt modelId="{13245CA9-F36C-4D91-881C-AB89F1335BC6}" type="pres">
      <dgm:prSet presAssocID="{126E45B0-5DB3-4493-8E96-EB7955EB5AE3}" presName="BalanceSpacing" presStyleCnt="0"/>
      <dgm:spPr/>
    </dgm:pt>
    <dgm:pt modelId="{FCCFD410-DEFB-4848-AC40-6AAC58AAF090}" type="pres">
      <dgm:prSet presAssocID="{126E45B0-5DB3-4493-8E96-EB7955EB5AE3}" presName="BalanceSpacing1" presStyleCnt="0"/>
      <dgm:spPr/>
    </dgm:pt>
    <dgm:pt modelId="{263F3B01-9941-4014-B4EC-2E8136D075D4}" type="pres">
      <dgm:prSet presAssocID="{9B511B46-9016-454A-A90D-23120D83713A}" presName="Accent1Text" presStyleLbl="node1" presStyleIdx="3" presStyleCnt="8"/>
      <dgm:spPr/>
    </dgm:pt>
    <dgm:pt modelId="{473A8863-7334-48A7-9842-3DE361EFB129}" type="pres">
      <dgm:prSet presAssocID="{9B511B46-9016-454A-A90D-23120D83713A}" presName="spaceBetweenRectangles" presStyleCnt="0"/>
      <dgm:spPr/>
    </dgm:pt>
    <dgm:pt modelId="{C75F829C-14B3-4164-80CC-C6DBD052F2F0}" type="pres">
      <dgm:prSet presAssocID="{6FB0915F-9F36-4D9F-96F8-ED7BEB278E9D}" presName="composite" presStyleCnt="0"/>
      <dgm:spPr/>
    </dgm:pt>
    <dgm:pt modelId="{BDADE0A0-3A0A-4160-AA5C-BC9D1EA34B2E}" type="pres">
      <dgm:prSet presAssocID="{6FB0915F-9F36-4D9F-96F8-ED7BEB278E9D}" presName="Parent1" presStyleLbl="node1" presStyleIdx="4" presStyleCnt="8">
        <dgm:presLayoutVars>
          <dgm:chMax val="1"/>
          <dgm:chPref val="1"/>
          <dgm:bulletEnabled val="1"/>
        </dgm:presLayoutVars>
      </dgm:prSet>
      <dgm:spPr/>
    </dgm:pt>
    <dgm:pt modelId="{6A160C8E-1444-4BE0-8BA6-EA8EEEB75669}" type="pres">
      <dgm:prSet presAssocID="{6FB0915F-9F36-4D9F-96F8-ED7BEB278E9D}" presName="Childtext1" presStyleLbl="revTx" presStyleIdx="2" presStyleCnt="4">
        <dgm:presLayoutVars>
          <dgm:chMax val="0"/>
          <dgm:chPref val="0"/>
          <dgm:bulletEnabled val="1"/>
        </dgm:presLayoutVars>
      </dgm:prSet>
      <dgm:spPr/>
    </dgm:pt>
    <dgm:pt modelId="{E05CCD26-0A94-4AD6-AB59-6700A9B40D71}" type="pres">
      <dgm:prSet presAssocID="{6FB0915F-9F36-4D9F-96F8-ED7BEB278E9D}" presName="BalanceSpacing" presStyleCnt="0"/>
      <dgm:spPr/>
    </dgm:pt>
    <dgm:pt modelId="{6F0CB8D7-FDA1-44FB-BECC-FE612EB35BB6}" type="pres">
      <dgm:prSet presAssocID="{6FB0915F-9F36-4D9F-96F8-ED7BEB278E9D}" presName="BalanceSpacing1" presStyleCnt="0"/>
      <dgm:spPr/>
    </dgm:pt>
    <dgm:pt modelId="{27E4DF10-85EA-4669-B310-D0A0A55121AA}" type="pres">
      <dgm:prSet presAssocID="{47FB671C-E74D-4D0E-9D3C-0A9CCA0FEFC0}" presName="Accent1Text" presStyleLbl="node1" presStyleIdx="5" presStyleCnt="8"/>
      <dgm:spPr/>
    </dgm:pt>
    <dgm:pt modelId="{1CCE6C18-551F-4731-A106-73122A5862BE}" type="pres">
      <dgm:prSet presAssocID="{47FB671C-E74D-4D0E-9D3C-0A9CCA0FEFC0}" presName="spaceBetweenRectangles" presStyleCnt="0"/>
      <dgm:spPr/>
    </dgm:pt>
    <dgm:pt modelId="{9C4EC0A2-CBA1-4AF5-A4AA-F97CAB1D5398}" type="pres">
      <dgm:prSet presAssocID="{450727BF-A7D3-469E-93E5-EC030D9A6FD0}" presName="composite" presStyleCnt="0"/>
      <dgm:spPr/>
    </dgm:pt>
    <dgm:pt modelId="{B46C5E3E-F81E-4220-A645-92150481B541}" type="pres">
      <dgm:prSet presAssocID="{450727BF-A7D3-469E-93E5-EC030D9A6FD0}" presName="Parent1" presStyleLbl="node1" presStyleIdx="6" presStyleCnt="8">
        <dgm:presLayoutVars>
          <dgm:chMax val="1"/>
          <dgm:chPref val="1"/>
          <dgm:bulletEnabled val="1"/>
        </dgm:presLayoutVars>
      </dgm:prSet>
      <dgm:spPr/>
    </dgm:pt>
    <dgm:pt modelId="{6465009E-DF82-420F-807E-C376045BD7B3}" type="pres">
      <dgm:prSet presAssocID="{450727BF-A7D3-469E-93E5-EC030D9A6FD0}" presName="Childtext1" presStyleLbl="revTx" presStyleIdx="3" presStyleCnt="4">
        <dgm:presLayoutVars>
          <dgm:chMax val="0"/>
          <dgm:chPref val="0"/>
          <dgm:bulletEnabled val="1"/>
        </dgm:presLayoutVars>
      </dgm:prSet>
      <dgm:spPr/>
    </dgm:pt>
    <dgm:pt modelId="{B1E36674-9EB0-47A7-957E-7395E178AEED}" type="pres">
      <dgm:prSet presAssocID="{450727BF-A7D3-469E-93E5-EC030D9A6FD0}" presName="BalanceSpacing" presStyleCnt="0"/>
      <dgm:spPr/>
    </dgm:pt>
    <dgm:pt modelId="{43688A8D-D372-4A30-A6CC-55497C15F86F}" type="pres">
      <dgm:prSet presAssocID="{450727BF-A7D3-469E-93E5-EC030D9A6FD0}" presName="BalanceSpacing1" presStyleCnt="0"/>
      <dgm:spPr/>
    </dgm:pt>
    <dgm:pt modelId="{4265F3D7-F1B1-4E46-B0EF-7FB7170FC377}" type="pres">
      <dgm:prSet presAssocID="{795CB3EB-A569-47FE-BAF6-868271239FB8}" presName="Accent1Text" presStyleLbl="node1" presStyleIdx="7" presStyleCnt="8"/>
      <dgm:spPr/>
    </dgm:pt>
  </dgm:ptLst>
  <dgm:cxnLst>
    <dgm:cxn modelId="{70F5B50C-9648-4391-8635-9FA24127427B}" type="presOf" srcId="{47FB671C-E74D-4D0E-9D3C-0A9CCA0FEFC0}" destId="{27E4DF10-85EA-4669-B310-D0A0A55121AA}" srcOrd="0" destOrd="0" presId="urn:microsoft.com/office/officeart/2008/layout/AlternatingHexagons"/>
    <dgm:cxn modelId="{A35C1431-D833-4CF1-A95F-6AE6B829AABB}" type="presOf" srcId="{EBE06576-E01E-46D5-9124-CEABE4E5919C}" destId="{D3FFCA56-33EC-4993-B14F-EAF2F6B4E4F1}" srcOrd="0" destOrd="0" presId="urn:microsoft.com/office/officeart/2008/layout/AlternatingHexagons"/>
    <dgm:cxn modelId="{F149103B-30F4-4EF9-A458-CAA728A99FF4}" type="presOf" srcId="{D0DE2DB6-1BB8-494C-BAB8-D1160A60362A}" destId="{F2D04BF5-3343-4F93-8BB1-B3587166B1F8}" srcOrd="0" destOrd="0" presId="urn:microsoft.com/office/officeart/2008/layout/AlternatingHexagons"/>
    <dgm:cxn modelId="{3D85BF4D-3A72-4FAA-8BD6-D57AA2B6D71D}" type="presOf" srcId="{795CB3EB-A569-47FE-BAF6-868271239FB8}" destId="{4265F3D7-F1B1-4E46-B0EF-7FB7170FC377}" srcOrd="0" destOrd="0" presId="urn:microsoft.com/office/officeart/2008/layout/AlternatingHexagons"/>
    <dgm:cxn modelId="{557F0852-8111-4F42-8860-06EB8647BD03}" type="presOf" srcId="{56E225DB-679C-4B1E-A7A7-24C01C62F4BB}" destId="{4989EC5B-49E2-40B7-9C90-8AB70A76E2A6}" srcOrd="0" destOrd="0" presId="urn:microsoft.com/office/officeart/2008/layout/AlternatingHexagons"/>
    <dgm:cxn modelId="{D122C178-78BE-415A-B807-15123CCEA6B3}" srcId="{EBE06576-E01E-46D5-9124-CEABE4E5919C}" destId="{450727BF-A7D3-469E-93E5-EC030D9A6FD0}" srcOrd="3" destOrd="0" parTransId="{5B687498-A8E7-447A-B8EC-9E53DC0707CD}" sibTransId="{795CB3EB-A569-47FE-BAF6-868271239FB8}"/>
    <dgm:cxn modelId="{CADF3580-0003-4FC3-85FB-0B80AB5E0559}" srcId="{EBE06576-E01E-46D5-9124-CEABE4E5919C}" destId="{6FB0915F-9F36-4D9F-96F8-ED7BEB278E9D}" srcOrd="2" destOrd="0" parTransId="{FEF81C65-1AFB-4590-95E9-6437217C2E26}" sibTransId="{47FB671C-E74D-4D0E-9D3C-0A9CCA0FEFC0}"/>
    <dgm:cxn modelId="{23964685-5323-44A3-88F9-FE9AF7040BE2}" type="presOf" srcId="{450727BF-A7D3-469E-93E5-EC030D9A6FD0}" destId="{B46C5E3E-F81E-4220-A645-92150481B541}" srcOrd="0" destOrd="0" presId="urn:microsoft.com/office/officeart/2008/layout/AlternatingHexagons"/>
    <dgm:cxn modelId="{47EB4F8B-CE1E-4BBC-AB86-42AF5637B2A0}" srcId="{EBE06576-E01E-46D5-9124-CEABE4E5919C}" destId="{126E45B0-5DB3-4493-8E96-EB7955EB5AE3}" srcOrd="1" destOrd="0" parTransId="{00ED3A08-7147-4247-AB3D-A576EBC7C9E1}" sibTransId="{9B511B46-9016-454A-A90D-23120D83713A}"/>
    <dgm:cxn modelId="{E99404B0-E8B2-4460-9578-07A3C66177FA}" srcId="{EBE06576-E01E-46D5-9124-CEABE4E5919C}" destId="{D0DE2DB6-1BB8-494C-BAB8-D1160A60362A}" srcOrd="0" destOrd="0" parTransId="{60E23922-00E2-482B-82E5-16278A54FA66}" sibTransId="{56E225DB-679C-4B1E-A7A7-24C01C62F4BB}"/>
    <dgm:cxn modelId="{0F1846B3-7CDA-433F-B05D-34B45CCAEF85}" type="presOf" srcId="{126E45B0-5DB3-4493-8E96-EB7955EB5AE3}" destId="{4930DB33-2BF2-4EE5-8A4C-7319F2FC6826}" srcOrd="0" destOrd="0" presId="urn:microsoft.com/office/officeart/2008/layout/AlternatingHexagons"/>
    <dgm:cxn modelId="{844940B9-AD3C-4499-B56B-C18C1C1A64A6}" type="presOf" srcId="{6FB0915F-9F36-4D9F-96F8-ED7BEB278E9D}" destId="{BDADE0A0-3A0A-4160-AA5C-BC9D1EA34B2E}" srcOrd="0" destOrd="0" presId="urn:microsoft.com/office/officeart/2008/layout/AlternatingHexagons"/>
    <dgm:cxn modelId="{7CCDECBA-1134-4410-923E-188E42C99326}" type="presOf" srcId="{9B511B46-9016-454A-A90D-23120D83713A}" destId="{263F3B01-9941-4014-B4EC-2E8136D075D4}" srcOrd="0" destOrd="0" presId="urn:microsoft.com/office/officeart/2008/layout/AlternatingHexagons"/>
    <dgm:cxn modelId="{68317452-C07F-474D-B75F-8F026A250848}" type="presParOf" srcId="{D3FFCA56-33EC-4993-B14F-EAF2F6B4E4F1}" destId="{E0B2C369-E12E-43F0-907B-8BECE6B11054}" srcOrd="0" destOrd="0" presId="urn:microsoft.com/office/officeart/2008/layout/AlternatingHexagons"/>
    <dgm:cxn modelId="{70BEB5C3-D840-4AE9-A8C6-2700F10CE889}" type="presParOf" srcId="{E0B2C369-E12E-43F0-907B-8BECE6B11054}" destId="{F2D04BF5-3343-4F93-8BB1-B3587166B1F8}" srcOrd="0" destOrd="0" presId="urn:microsoft.com/office/officeart/2008/layout/AlternatingHexagons"/>
    <dgm:cxn modelId="{D83BCAB7-B683-493B-B00B-CCE5905B07DC}" type="presParOf" srcId="{E0B2C369-E12E-43F0-907B-8BECE6B11054}" destId="{96004422-9DCB-48BD-B590-EAA832D7D5E9}" srcOrd="1" destOrd="0" presId="urn:microsoft.com/office/officeart/2008/layout/AlternatingHexagons"/>
    <dgm:cxn modelId="{12037303-A3FB-436F-8304-76D9177814C0}" type="presParOf" srcId="{E0B2C369-E12E-43F0-907B-8BECE6B11054}" destId="{EBAE2F7E-6F63-41BF-A1AF-D56F02E2C24F}" srcOrd="2" destOrd="0" presId="urn:microsoft.com/office/officeart/2008/layout/AlternatingHexagons"/>
    <dgm:cxn modelId="{4FD6DD4E-1BA0-4983-A461-522C8EFDA68E}" type="presParOf" srcId="{E0B2C369-E12E-43F0-907B-8BECE6B11054}" destId="{05426145-1BC4-4BD4-97ED-25CC8C9B2BE0}" srcOrd="3" destOrd="0" presId="urn:microsoft.com/office/officeart/2008/layout/AlternatingHexagons"/>
    <dgm:cxn modelId="{BB7E1A8D-3D10-44BF-B828-8BB07458E59B}" type="presParOf" srcId="{E0B2C369-E12E-43F0-907B-8BECE6B11054}" destId="{4989EC5B-49E2-40B7-9C90-8AB70A76E2A6}" srcOrd="4" destOrd="0" presId="urn:microsoft.com/office/officeart/2008/layout/AlternatingHexagons"/>
    <dgm:cxn modelId="{7531AE17-2D25-4903-9161-BC6ED5A0F734}" type="presParOf" srcId="{D3FFCA56-33EC-4993-B14F-EAF2F6B4E4F1}" destId="{B7D75152-EFFA-4E59-832A-70871C299A56}" srcOrd="1" destOrd="0" presId="urn:microsoft.com/office/officeart/2008/layout/AlternatingHexagons"/>
    <dgm:cxn modelId="{E81BFB6F-300D-4215-97AE-1A3E02B292EC}" type="presParOf" srcId="{D3FFCA56-33EC-4993-B14F-EAF2F6B4E4F1}" destId="{071AD01A-32A7-4C8F-AE97-9B68039FF32C}" srcOrd="2" destOrd="0" presId="urn:microsoft.com/office/officeart/2008/layout/AlternatingHexagons"/>
    <dgm:cxn modelId="{7CE1C8DD-52D2-4215-A46D-F096936BFE7D}" type="presParOf" srcId="{071AD01A-32A7-4C8F-AE97-9B68039FF32C}" destId="{4930DB33-2BF2-4EE5-8A4C-7319F2FC6826}" srcOrd="0" destOrd="0" presId="urn:microsoft.com/office/officeart/2008/layout/AlternatingHexagons"/>
    <dgm:cxn modelId="{77227757-9A4E-4C1E-B830-1FBA000C62B7}" type="presParOf" srcId="{071AD01A-32A7-4C8F-AE97-9B68039FF32C}" destId="{8B8B5B2C-AE9A-41B9-BD72-108D2F2C39A6}" srcOrd="1" destOrd="0" presId="urn:microsoft.com/office/officeart/2008/layout/AlternatingHexagons"/>
    <dgm:cxn modelId="{248E8615-C0D2-4BFF-9123-7228E784DAF2}" type="presParOf" srcId="{071AD01A-32A7-4C8F-AE97-9B68039FF32C}" destId="{13245CA9-F36C-4D91-881C-AB89F1335BC6}" srcOrd="2" destOrd="0" presId="urn:microsoft.com/office/officeart/2008/layout/AlternatingHexagons"/>
    <dgm:cxn modelId="{97547D09-3013-447C-86EA-96752809C69A}" type="presParOf" srcId="{071AD01A-32A7-4C8F-AE97-9B68039FF32C}" destId="{FCCFD410-DEFB-4848-AC40-6AAC58AAF090}" srcOrd="3" destOrd="0" presId="urn:microsoft.com/office/officeart/2008/layout/AlternatingHexagons"/>
    <dgm:cxn modelId="{17114829-3EA3-4AB6-A007-D26C5D538523}" type="presParOf" srcId="{071AD01A-32A7-4C8F-AE97-9B68039FF32C}" destId="{263F3B01-9941-4014-B4EC-2E8136D075D4}" srcOrd="4" destOrd="0" presId="urn:microsoft.com/office/officeart/2008/layout/AlternatingHexagons"/>
    <dgm:cxn modelId="{EDF1810B-ADC4-417E-9F25-20CCCDEAAEE4}" type="presParOf" srcId="{D3FFCA56-33EC-4993-B14F-EAF2F6B4E4F1}" destId="{473A8863-7334-48A7-9842-3DE361EFB129}" srcOrd="3" destOrd="0" presId="urn:microsoft.com/office/officeart/2008/layout/AlternatingHexagons"/>
    <dgm:cxn modelId="{1988F03D-7A1A-4BDC-BE6C-9C46366047FE}" type="presParOf" srcId="{D3FFCA56-33EC-4993-B14F-EAF2F6B4E4F1}" destId="{C75F829C-14B3-4164-80CC-C6DBD052F2F0}" srcOrd="4" destOrd="0" presId="urn:microsoft.com/office/officeart/2008/layout/AlternatingHexagons"/>
    <dgm:cxn modelId="{DE313991-7D10-4D7A-9743-80A3DCE2DC97}" type="presParOf" srcId="{C75F829C-14B3-4164-80CC-C6DBD052F2F0}" destId="{BDADE0A0-3A0A-4160-AA5C-BC9D1EA34B2E}" srcOrd="0" destOrd="0" presId="urn:microsoft.com/office/officeart/2008/layout/AlternatingHexagons"/>
    <dgm:cxn modelId="{4080FD0A-9DBC-41BE-8204-15355EC0B8DF}" type="presParOf" srcId="{C75F829C-14B3-4164-80CC-C6DBD052F2F0}" destId="{6A160C8E-1444-4BE0-8BA6-EA8EEEB75669}" srcOrd="1" destOrd="0" presId="urn:microsoft.com/office/officeart/2008/layout/AlternatingHexagons"/>
    <dgm:cxn modelId="{2F9A3CC4-8B23-403C-8EC0-88769BE5E710}" type="presParOf" srcId="{C75F829C-14B3-4164-80CC-C6DBD052F2F0}" destId="{E05CCD26-0A94-4AD6-AB59-6700A9B40D71}" srcOrd="2" destOrd="0" presId="urn:microsoft.com/office/officeart/2008/layout/AlternatingHexagons"/>
    <dgm:cxn modelId="{06572D23-EB39-4BE2-A5F4-A6862CA4B3C7}" type="presParOf" srcId="{C75F829C-14B3-4164-80CC-C6DBD052F2F0}" destId="{6F0CB8D7-FDA1-44FB-BECC-FE612EB35BB6}" srcOrd="3" destOrd="0" presId="urn:microsoft.com/office/officeart/2008/layout/AlternatingHexagons"/>
    <dgm:cxn modelId="{E0E49E38-BC02-428B-8B19-FDF358C8D121}" type="presParOf" srcId="{C75F829C-14B3-4164-80CC-C6DBD052F2F0}" destId="{27E4DF10-85EA-4669-B310-D0A0A55121AA}" srcOrd="4" destOrd="0" presId="urn:microsoft.com/office/officeart/2008/layout/AlternatingHexagons"/>
    <dgm:cxn modelId="{2CB065D4-A448-4466-B13D-929AC6B12725}" type="presParOf" srcId="{D3FFCA56-33EC-4993-B14F-EAF2F6B4E4F1}" destId="{1CCE6C18-551F-4731-A106-73122A5862BE}" srcOrd="5" destOrd="0" presId="urn:microsoft.com/office/officeart/2008/layout/AlternatingHexagons"/>
    <dgm:cxn modelId="{EF7FF4CF-6264-417C-BCF1-9CFE9A6B29FB}" type="presParOf" srcId="{D3FFCA56-33EC-4993-B14F-EAF2F6B4E4F1}" destId="{9C4EC0A2-CBA1-4AF5-A4AA-F97CAB1D5398}" srcOrd="6" destOrd="0" presId="urn:microsoft.com/office/officeart/2008/layout/AlternatingHexagons"/>
    <dgm:cxn modelId="{E5C87B15-9E84-4CB6-96DC-3B81FC7E0763}" type="presParOf" srcId="{9C4EC0A2-CBA1-4AF5-A4AA-F97CAB1D5398}" destId="{B46C5E3E-F81E-4220-A645-92150481B541}" srcOrd="0" destOrd="0" presId="urn:microsoft.com/office/officeart/2008/layout/AlternatingHexagons"/>
    <dgm:cxn modelId="{1A493409-50D5-45E5-A1D1-C0224E801833}" type="presParOf" srcId="{9C4EC0A2-CBA1-4AF5-A4AA-F97CAB1D5398}" destId="{6465009E-DF82-420F-807E-C376045BD7B3}" srcOrd="1" destOrd="0" presId="urn:microsoft.com/office/officeart/2008/layout/AlternatingHexagons"/>
    <dgm:cxn modelId="{3F74C1C9-F7FE-4577-B4B1-FF3F94A479DF}" type="presParOf" srcId="{9C4EC0A2-CBA1-4AF5-A4AA-F97CAB1D5398}" destId="{B1E36674-9EB0-47A7-957E-7395E178AEED}" srcOrd="2" destOrd="0" presId="urn:microsoft.com/office/officeart/2008/layout/AlternatingHexagons"/>
    <dgm:cxn modelId="{F05CD194-8EE5-45AF-9B12-3CB3DB6412B4}" type="presParOf" srcId="{9C4EC0A2-CBA1-4AF5-A4AA-F97CAB1D5398}" destId="{43688A8D-D372-4A30-A6CC-55497C15F86F}" srcOrd="3" destOrd="0" presId="urn:microsoft.com/office/officeart/2008/layout/AlternatingHexagons"/>
    <dgm:cxn modelId="{3FEBA014-2DD6-4AA3-A5C0-0710454CCDAD}" type="presParOf" srcId="{9C4EC0A2-CBA1-4AF5-A4AA-F97CAB1D5398}" destId="{4265F3D7-F1B1-4E46-B0EF-7FB7170FC377}" srcOrd="4" destOrd="0" presId="urn:microsoft.com/office/officeart/2008/layout/AlternatingHexagon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C8DB5F3-0BB9-42B6-94A4-3483EDF9BACF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88B30B9-1DC9-4902-B32B-C9848581D0C2}">
      <dgm:prSet phldrT="[Text]"/>
      <dgm:spPr>
        <a:solidFill>
          <a:schemeClr val="tx1"/>
        </a:solidFill>
      </dgm:spPr>
      <dgm:t>
        <a:bodyPr/>
        <a:lstStyle/>
        <a:p>
          <a:r>
            <a:rPr lang="en-US" dirty="0"/>
            <a:t>Supervised Learning</a:t>
          </a:r>
        </a:p>
      </dgm:t>
    </dgm:pt>
    <dgm:pt modelId="{637FAC02-13B0-4EF7-AF2B-7331C3F2521A}" type="parTrans" cxnId="{83A53E1D-7451-44C5-875D-FAE90E5338A8}">
      <dgm:prSet/>
      <dgm:spPr/>
      <dgm:t>
        <a:bodyPr/>
        <a:lstStyle/>
        <a:p>
          <a:endParaRPr lang="en-US"/>
        </a:p>
      </dgm:t>
    </dgm:pt>
    <dgm:pt modelId="{6E035F21-565A-45F8-BE26-85006033CA0A}" type="sibTrans" cxnId="{83A53E1D-7451-44C5-875D-FAE90E5338A8}">
      <dgm:prSet/>
      <dgm:spPr/>
      <dgm:t>
        <a:bodyPr/>
        <a:lstStyle/>
        <a:p>
          <a:endParaRPr lang="en-US"/>
        </a:p>
      </dgm:t>
    </dgm:pt>
    <dgm:pt modelId="{F0AA4B97-0A0C-455B-A936-37533D3796C9}">
      <dgm:prSet phldrT="[Text]"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en-US" b="0" i="0" dirty="0"/>
            <a:t>Decision Tree</a:t>
          </a:r>
          <a:endParaRPr lang="en-US" dirty="0"/>
        </a:p>
      </dgm:t>
    </dgm:pt>
    <dgm:pt modelId="{26CC4287-B8F2-4B0D-8A24-EE08850B2BA3}" type="parTrans" cxnId="{7B32161E-60D3-453B-9863-9663555046F8}">
      <dgm:prSet/>
      <dgm:spPr/>
      <dgm:t>
        <a:bodyPr/>
        <a:lstStyle/>
        <a:p>
          <a:endParaRPr lang="en-US"/>
        </a:p>
      </dgm:t>
    </dgm:pt>
    <dgm:pt modelId="{E3948825-2A2E-41ED-A56B-FA9E66922E82}" type="sibTrans" cxnId="{7B32161E-60D3-453B-9863-9663555046F8}">
      <dgm:prSet/>
      <dgm:spPr/>
      <dgm:t>
        <a:bodyPr/>
        <a:lstStyle/>
        <a:p>
          <a:endParaRPr lang="en-US"/>
        </a:p>
      </dgm:t>
    </dgm:pt>
    <dgm:pt modelId="{6509614E-F6A4-43A5-B7EC-868A4EE4BC7C}">
      <dgm:prSet phldrT="[Text]"/>
      <dgm:spPr>
        <a:solidFill>
          <a:schemeClr val="tx1"/>
        </a:solidFill>
      </dgm:spPr>
      <dgm:t>
        <a:bodyPr/>
        <a:lstStyle/>
        <a:p>
          <a:r>
            <a:rPr lang="en-US" dirty="0"/>
            <a:t>Unsupervised Learning</a:t>
          </a:r>
        </a:p>
      </dgm:t>
    </dgm:pt>
    <dgm:pt modelId="{8A127CE1-161C-4610-B10D-00AC7B3DDEB3}" type="parTrans" cxnId="{3338CB42-9E40-42A8-962E-721A8F9C1172}">
      <dgm:prSet/>
      <dgm:spPr/>
      <dgm:t>
        <a:bodyPr/>
        <a:lstStyle/>
        <a:p>
          <a:endParaRPr lang="en-US"/>
        </a:p>
      </dgm:t>
    </dgm:pt>
    <dgm:pt modelId="{638DEDD6-968D-4319-95CC-635AB7745CB3}" type="sibTrans" cxnId="{3338CB42-9E40-42A8-962E-721A8F9C1172}">
      <dgm:prSet/>
      <dgm:spPr/>
      <dgm:t>
        <a:bodyPr/>
        <a:lstStyle/>
        <a:p>
          <a:endParaRPr lang="en-US"/>
        </a:p>
      </dgm:t>
    </dgm:pt>
    <dgm:pt modelId="{F6D9010F-0B80-47EE-95CE-2D6FC15E80B0}">
      <dgm:prSet phldrT="[Text]"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en-US" b="0" i="0" dirty="0"/>
            <a:t>K-Means</a:t>
          </a:r>
          <a:endParaRPr lang="en-US" dirty="0"/>
        </a:p>
      </dgm:t>
    </dgm:pt>
    <dgm:pt modelId="{2D4A4A68-E861-4522-B081-04B4CC1FD22C}" type="parTrans" cxnId="{6EC121E2-A81F-42C9-A778-C7A199AF8A7F}">
      <dgm:prSet/>
      <dgm:spPr/>
      <dgm:t>
        <a:bodyPr/>
        <a:lstStyle/>
        <a:p>
          <a:endParaRPr lang="en-US"/>
        </a:p>
      </dgm:t>
    </dgm:pt>
    <dgm:pt modelId="{BEEF5FE9-3904-4CC0-AF16-650D39A2BDD5}" type="sibTrans" cxnId="{6EC121E2-A81F-42C9-A778-C7A199AF8A7F}">
      <dgm:prSet/>
      <dgm:spPr/>
      <dgm:t>
        <a:bodyPr/>
        <a:lstStyle/>
        <a:p>
          <a:endParaRPr lang="en-US"/>
        </a:p>
      </dgm:t>
    </dgm:pt>
    <dgm:pt modelId="{9D63856B-3E37-4E6C-A5A5-241AAE730647}">
      <dgm:prSet phldrT="[Text]"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en-US" b="0" i="0" dirty="0"/>
            <a:t>Random Forest</a:t>
          </a:r>
          <a:endParaRPr lang="en-US" dirty="0"/>
        </a:p>
      </dgm:t>
    </dgm:pt>
    <dgm:pt modelId="{54328451-F13E-46F3-BD26-6A222690DBF1}" type="parTrans" cxnId="{275B43AF-2466-4900-A5B8-CD7DD1386642}">
      <dgm:prSet/>
      <dgm:spPr/>
      <dgm:t>
        <a:bodyPr/>
        <a:lstStyle/>
        <a:p>
          <a:endParaRPr lang="en-US"/>
        </a:p>
      </dgm:t>
    </dgm:pt>
    <dgm:pt modelId="{6AAF80DA-7843-4425-BE97-2DAD3DED640F}" type="sibTrans" cxnId="{275B43AF-2466-4900-A5B8-CD7DD1386642}">
      <dgm:prSet/>
      <dgm:spPr/>
      <dgm:t>
        <a:bodyPr/>
        <a:lstStyle/>
        <a:p>
          <a:endParaRPr lang="en-US"/>
        </a:p>
      </dgm:t>
    </dgm:pt>
    <dgm:pt modelId="{D7BB9280-4138-495B-B58C-1C3DC468516B}">
      <dgm:prSet phldrT="[Text]"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en-US" b="0" i="0" dirty="0"/>
            <a:t>Naïve Bayes</a:t>
          </a:r>
          <a:endParaRPr lang="en-US" dirty="0"/>
        </a:p>
      </dgm:t>
    </dgm:pt>
    <dgm:pt modelId="{E4C696BF-4D5E-432F-AB39-7C53F788B2E8}" type="parTrans" cxnId="{6F982B52-FE19-47E2-A4E0-6563DA312CBA}">
      <dgm:prSet/>
      <dgm:spPr/>
      <dgm:t>
        <a:bodyPr/>
        <a:lstStyle/>
        <a:p>
          <a:endParaRPr lang="en-US"/>
        </a:p>
      </dgm:t>
    </dgm:pt>
    <dgm:pt modelId="{0BA40F70-0004-4527-BAA9-34F1240FB2B0}" type="sibTrans" cxnId="{6F982B52-FE19-47E2-A4E0-6563DA312CBA}">
      <dgm:prSet/>
      <dgm:spPr/>
      <dgm:t>
        <a:bodyPr/>
        <a:lstStyle/>
        <a:p>
          <a:endParaRPr lang="en-US"/>
        </a:p>
      </dgm:t>
    </dgm:pt>
    <dgm:pt modelId="{966BEB35-8F8C-42ED-ADA8-F27B86A431E8}">
      <dgm:prSet phldrT="[Text]"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en-US" b="0" i="0" dirty="0"/>
            <a:t>Logistic Regression</a:t>
          </a:r>
          <a:endParaRPr lang="en-US" dirty="0"/>
        </a:p>
      </dgm:t>
    </dgm:pt>
    <dgm:pt modelId="{1B851E65-9CA8-42FA-ADAF-E91CA389D267}" type="parTrans" cxnId="{2AB305EE-BD4B-4827-86D5-EE0A9E9A733C}">
      <dgm:prSet/>
      <dgm:spPr/>
      <dgm:t>
        <a:bodyPr/>
        <a:lstStyle/>
        <a:p>
          <a:endParaRPr lang="en-US"/>
        </a:p>
      </dgm:t>
    </dgm:pt>
    <dgm:pt modelId="{DC533F87-41D1-4267-827E-BAD7D8CF07ED}" type="sibTrans" cxnId="{2AB305EE-BD4B-4827-86D5-EE0A9E9A733C}">
      <dgm:prSet/>
      <dgm:spPr/>
      <dgm:t>
        <a:bodyPr/>
        <a:lstStyle/>
        <a:p>
          <a:endParaRPr lang="en-US"/>
        </a:p>
      </dgm:t>
    </dgm:pt>
    <dgm:pt modelId="{F67B11EF-6BF5-49A4-88C0-E9FB9B748D03}">
      <dgm:prSet phldrT="[Text]"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en-US" b="0" i="0" dirty="0"/>
            <a:t>Linear Regression</a:t>
          </a:r>
          <a:endParaRPr lang="en-US" dirty="0"/>
        </a:p>
      </dgm:t>
    </dgm:pt>
    <dgm:pt modelId="{DF077712-E1FA-4C93-B00E-9E0DFC0010F3}" type="parTrans" cxnId="{EDC91C12-9016-4B22-B710-9451125E8AF1}">
      <dgm:prSet/>
      <dgm:spPr/>
      <dgm:t>
        <a:bodyPr/>
        <a:lstStyle/>
        <a:p>
          <a:endParaRPr lang="en-US"/>
        </a:p>
      </dgm:t>
    </dgm:pt>
    <dgm:pt modelId="{8BCF40C4-A918-4133-B604-0EFB97448F89}" type="sibTrans" cxnId="{EDC91C12-9016-4B22-B710-9451125E8AF1}">
      <dgm:prSet/>
      <dgm:spPr/>
      <dgm:t>
        <a:bodyPr/>
        <a:lstStyle/>
        <a:p>
          <a:endParaRPr lang="en-US"/>
        </a:p>
      </dgm:t>
    </dgm:pt>
    <dgm:pt modelId="{C86F268E-A544-4C79-B39B-D87AF7E51EDB}">
      <dgm:prSet phldrT="[Text]"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en-US" b="0" i="0" dirty="0"/>
            <a:t>Support Vector Machine</a:t>
          </a:r>
          <a:endParaRPr lang="en-US" dirty="0"/>
        </a:p>
      </dgm:t>
    </dgm:pt>
    <dgm:pt modelId="{C28BF619-6727-463C-BDF9-34751CED3F83}" type="parTrans" cxnId="{B7A54139-DB61-41C0-8FC8-87C470D8CDB3}">
      <dgm:prSet/>
      <dgm:spPr/>
      <dgm:t>
        <a:bodyPr/>
        <a:lstStyle/>
        <a:p>
          <a:endParaRPr lang="en-US"/>
        </a:p>
      </dgm:t>
    </dgm:pt>
    <dgm:pt modelId="{57FAF2F3-A4EF-4824-9095-60B38C0815C6}" type="sibTrans" cxnId="{B7A54139-DB61-41C0-8FC8-87C470D8CDB3}">
      <dgm:prSet/>
      <dgm:spPr/>
      <dgm:t>
        <a:bodyPr/>
        <a:lstStyle/>
        <a:p>
          <a:endParaRPr lang="en-US"/>
        </a:p>
      </dgm:t>
    </dgm:pt>
    <dgm:pt modelId="{D6669200-380B-4CD5-A245-F7BFAC68A553}">
      <dgm:prSet phldrT="[Text]"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en-US" b="0" i="0" dirty="0"/>
            <a:t>KNN Classifier</a:t>
          </a:r>
          <a:br>
            <a:rPr lang="en-US" dirty="0"/>
          </a:br>
          <a:endParaRPr lang="en-US" dirty="0"/>
        </a:p>
      </dgm:t>
    </dgm:pt>
    <dgm:pt modelId="{134195A3-3578-4BB6-AA1D-9CFF1D363010}" type="parTrans" cxnId="{65599C33-06D1-46A5-A8CA-4BDD0259B53C}">
      <dgm:prSet/>
      <dgm:spPr/>
      <dgm:t>
        <a:bodyPr/>
        <a:lstStyle/>
        <a:p>
          <a:endParaRPr lang="en-US"/>
        </a:p>
      </dgm:t>
    </dgm:pt>
    <dgm:pt modelId="{97E1B91C-A58A-41E7-93ED-DEC7B79F4AD3}" type="sibTrans" cxnId="{65599C33-06D1-46A5-A8CA-4BDD0259B53C}">
      <dgm:prSet/>
      <dgm:spPr/>
      <dgm:t>
        <a:bodyPr/>
        <a:lstStyle/>
        <a:p>
          <a:endParaRPr lang="en-US"/>
        </a:p>
      </dgm:t>
    </dgm:pt>
    <dgm:pt modelId="{42642D84-FEA3-4296-BAA9-E0392BDC63B2}">
      <dgm:prSet phldrT="[Text]"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en-US" dirty="0"/>
            <a:t>DBSCAN</a:t>
          </a:r>
        </a:p>
      </dgm:t>
    </dgm:pt>
    <dgm:pt modelId="{EC0C54C1-5ADE-43E4-AE62-8B798BC5536D}" type="parTrans" cxnId="{B278BE66-7C26-4B6D-B878-2140997730E4}">
      <dgm:prSet/>
      <dgm:spPr/>
      <dgm:t>
        <a:bodyPr/>
        <a:lstStyle/>
        <a:p>
          <a:endParaRPr lang="en-US"/>
        </a:p>
      </dgm:t>
    </dgm:pt>
    <dgm:pt modelId="{1E8637DB-F7EE-435D-8F02-CCAA13FE360D}" type="sibTrans" cxnId="{B278BE66-7C26-4B6D-B878-2140997730E4}">
      <dgm:prSet/>
      <dgm:spPr/>
      <dgm:t>
        <a:bodyPr/>
        <a:lstStyle/>
        <a:p>
          <a:endParaRPr lang="en-US"/>
        </a:p>
      </dgm:t>
    </dgm:pt>
    <dgm:pt modelId="{F92C47F0-679E-4BB1-A1AB-6FFE6CF47A3D}">
      <dgm:prSet phldrT="[Text]"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en-US" dirty="0"/>
            <a:t>OPTICS</a:t>
          </a:r>
        </a:p>
      </dgm:t>
    </dgm:pt>
    <dgm:pt modelId="{FD21B801-2B1D-467D-84C5-5981AB3FFAF6}" type="parTrans" cxnId="{91BEC2E3-9C7E-477A-8C62-EEC0844F3A14}">
      <dgm:prSet/>
      <dgm:spPr/>
      <dgm:t>
        <a:bodyPr/>
        <a:lstStyle/>
        <a:p>
          <a:endParaRPr lang="en-US"/>
        </a:p>
      </dgm:t>
    </dgm:pt>
    <dgm:pt modelId="{9B98F5CD-E314-4A78-88E7-3BDD509B82A7}" type="sibTrans" cxnId="{91BEC2E3-9C7E-477A-8C62-EEC0844F3A14}">
      <dgm:prSet/>
      <dgm:spPr/>
      <dgm:t>
        <a:bodyPr/>
        <a:lstStyle/>
        <a:p>
          <a:endParaRPr lang="en-US"/>
        </a:p>
      </dgm:t>
    </dgm:pt>
    <dgm:pt modelId="{A36778EE-04A4-484E-AE7C-CC8D87707873}" type="pres">
      <dgm:prSet presAssocID="{DC8DB5F3-0BB9-42B6-94A4-3483EDF9BACF}" presName="Name0" presStyleCnt="0">
        <dgm:presLayoutVars>
          <dgm:dir/>
          <dgm:animLvl val="lvl"/>
          <dgm:resizeHandles val="exact"/>
        </dgm:presLayoutVars>
      </dgm:prSet>
      <dgm:spPr/>
    </dgm:pt>
    <dgm:pt modelId="{0E288979-2BBC-4FD8-BFAB-E45B28485E58}" type="pres">
      <dgm:prSet presAssocID="{D88B30B9-1DC9-4902-B32B-C9848581D0C2}" presName="composite" presStyleCnt="0"/>
      <dgm:spPr/>
    </dgm:pt>
    <dgm:pt modelId="{1BF10B5C-1406-4619-BA52-FA21C441434A}" type="pres">
      <dgm:prSet presAssocID="{D88B30B9-1DC9-4902-B32B-C9848581D0C2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48191743-7CFC-41C2-82D6-82198FBB03A1}" type="pres">
      <dgm:prSet presAssocID="{D88B30B9-1DC9-4902-B32B-C9848581D0C2}" presName="desTx" presStyleLbl="alignAccFollowNode1" presStyleIdx="0" presStyleCnt="2">
        <dgm:presLayoutVars>
          <dgm:bulletEnabled val="1"/>
        </dgm:presLayoutVars>
      </dgm:prSet>
      <dgm:spPr/>
    </dgm:pt>
    <dgm:pt modelId="{4BC71704-C129-43E7-B800-BA457E12B581}" type="pres">
      <dgm:prSet presAssocID="{6E035F21-565A-45F8-BE26-85006033CA0A}" presName="space" presStyleCnt="0"/>
      <dgm:spPr/>
    </dgm:pt>
    <dgm:pt modelId="{36035B95-437D-4865-BC5D-2E1988F699C7}" type="pres">
      <dgm:prSet presAssocID="{6509614E-F6A4-43A5-B7EC-868A4EE4BC7C}" presName="composite" presStyleCnt="0"/>
      <dgm:spPr/>
    </dgm:pt>
    <dgm:pt modelId="{1BAA0352-C6F1-4986-BA06-6BE6544E04E3}" type="pres">
      <dgm:prSet presAssocID="{6509614E-F6A4-43A5-B7EC-868A4EE4BC7C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AFF027C1-1EEF-4D58-AE44-A77DEA38E95E}" type="pres">
      <dgm:prSet presAssocID="{6509614E-F6A4-43A5-B7EC-868A4EE4BC7C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EDC91C12-9016-4B22-B710-9451125E8AF1}" srcId="{D88B30B9-1DC9-4902-B32B-C9848581D0C2}" destId="{F67B11EF-6BF5-49A4-88C0-E9FB9B748D03}" srcOrd="4" destOrd="0" parTransId="{DF077712-E1FA-4C93-B00E-9E0DFC0010F3}" sibTransId="{8BCF40C4-A918-4133-B604-0EFB97448F89}"/>
    <dgm:cxn modelId="{CB2B9713-4938-4B8B-8EC1-A28B68378A79}" type="presOf" srcId="{F92C47F0-679E-4BB1-A1AB-6FFE6CF47A3D}" destId="{AFF027C1-1EEF-4D58-AE44-A77DEA38E95E}" srcOrd="0" destOrd="2" presId="urn:microsoft.com/office/officeart/2005/8/layout/hList1"/>
    <dgm:cxn modelId="{6CC4E613-497B-49C1-905D-7BBA53809141}" type="presOf" srcId="{C86F268E-A544-4C79-B39B-D87AF7E51EDB}" destId="{48191743-7CFC-41C2-82D6-82198FBB03A1}" srcOrd="0" destOrd="5" presId="urn:microsoft.com/office/officeart/2005/8/layout/hList1"/>
    <dgm:cxn modelId="{49259814-AA80-4673-89C4-8B335CCCB644}" type="presOf" srcId="{F6D9010F-0B80-47EE-95CE-2D6FC15E80B0}" destId="{AFF027C1-1EEF-4D58-AE44-A77DEA38E95E}" srcOrd="0" destOrd="0" presId="urn:microsoft.com/office/officeart/2005/8/layout/hList1"/>
    <dgm:cxn modelId="{83A53E1D-7451-44C5-875D-FAE90E5338A8}" srcId="{DC8DB5F3-0BB9-42B6-94A4-3483EDF9BACF}" destId="{D88B30B9-1DC9-4902-B32B-C9848581D0C2}" srcOrd="0" destOrd="0" parTransId="{637FAC02-13B0-4EF7-AF2B-7331C3F2521A}" sibTransId="{6E035F21-565A-45F8-BE26-85006033CA0A}"/>
    <dgm:cxn modelId="{7B32161E-60D3-453B-9863-9663555046F8}" srcId="{D88B30B9-1DC9-4902-B32B-C9848581D0C2}" destId="{F0AA4B97-0A0C-455B-A936-37533D3796C9}" srcOrd="0" destOrd="0" parTransId="{26CC4287-B8F2-4B0D-8A24-EE08850B2BA3}" sibTransId="{E3948825-2A2E-41ED-A56B-FA9E66922E82}"/>
    <dgm:cxn modelId="{AA109A33-F633-473B-B4D0-CE3A10AD3F8F}" type="presOf" srcId="{42642D84-FEA3-4296-BAA9-E0392BDC63B2}" destId="{AFF027C1-1EEF-4D58-AE44-A77DEA38E95E}" srcOrd="0" destOrd="1" presId="urn:microsoft.com/office/officeart/2005/8/layout/hList1"/>
    <dgm:cxn modelId="{65599C33-06D1-46A5-A8CA-4BDD0259B53C}" srcId="{D88B30B9-1DC9-4902-B32B-C9848581D0C2}" destId="{D6669200-380B-4CD5-A245-F7BFAC68A553}" srcOrd="6" destOrd="0" parTransId="{134195A3-3578-4BB6-AA1D-9CFF1D363010}" sibTransId="{97E1B91C-A58A-41E7-93ED-DEC7B79F4AD3}"/>
    <dgm:cxn modelId="{B7A54139-DB61-41C0-8FC8-87C470D8CDB3}" srcId="{D88B30B9-1DC9-4902-B32B-C9848581D0C2}" destId="{C86F268E-A544-4C79-B39B-D87AF7E51EDB}" srcOrd="5" destOrd="0" parTransId="{C28BF619-6727-463C-BDF9-34751CED3F83}" sibTransId="{57FAF2F3-A4EF-4824-9095-60B38C0815C6}"/>
    <dgm:cxn modelId="{3338CB42-9E40-42A8-962E-721A8F9C1172}" srcId="{DC8DB5F3-0BB9-42B6-94A4-3483EDF9BACF}" destId="{6509614E-F6A4-43A5-B7EC-868A4EE4BC7C}" srcOrd="1" destOrd="0" parTransId="{8A127CE1-161C-4610-B10D-00AC7B3DDEB3}" sibTransId="{638DEDD6-968D-4319-95CC-635AB7745CB3}"/>
    <dgm:cxn modelId="{F3B68046-5306-4E95-8154-1044810213F0}" type="presOf" srcId="{D7BB9280-4138-495B-B58C-1C3DC468516B}" destId="{48191743-7CFC-41C2-82D6-82198FBB03A1}" srcOrd="0" destOrd="2" presId="urn:microsoft.com/office/officeart/2005/8/layout/hList1"/>
    <dgm:cxn modelId="{B278BE66-7C26-4B6D-B878-2140997730E4}" srcId="{6509614E-F6A4-43A5-B7EC-868A4EE4BC7C}" destId="{42642D84-FEA3-4296-BAA9-E0392BDC63B2}" srcOrd="1" destOrd="0" parTransId="{EC0C54C1-5ADE-43E4-AE62-8B798BC5536D}" sibTransId="{1E8637DB-F7EE-435D-8F02-CCAA13FE360D}"/>
    <dgm:cxn modelId="{AAF42B68-5714-41C9-AEE5-5D8AC7E71DFF}" type="presOf" srcId="{F67B11EF-6BF5-49A4-88C0-E9FB9B748D03}" destId="{48191743-7CFC-41C2-82D6-82198FBB03A1}" srcOrd="0" destOrd="4" presId="urn:microsoft.com/office/officeart/2005/8/layout/hList1"/>
    <dgm:cxn modelId="{C170B051-19C5-4DED-AC06-16D279AC3AAB}" type="presOf" srcId="{6509614E-F6A4-43A5-B7EC-868A4EE4BC7C}" destId="{1BAA0352-C6F1-4986-BA06-6BE6544E04E3}" srcOrd="0" destOrd="0" presId="urn:microsoft.com/office/officeart/2005/8/layout/hList1"/>
    <dgm:cxn modelId="{6F982B52-FE19-47E2-A4E0-6563DA312CBA}" srcId="{D88B30B9-1DC9-4902-B32B-C9848581D0C2}" destId="{D7BB9280-4138-495B-B58C-1C3DC468516B}" srcOrd="2" destOrd="0" parTransId="{E4C696BF-4D5E-432F-AB39-7C53F788B2E8}" sibTransId="{0BA40F70-0004-4527-BAA9-34F1240FB2B0}"/>
    <dgm:cxn modelId="{09ABF67A-F808-46BC-9AD9-6083977C1BA7}" type="presOf" srcId="{D6669200-380B-4CD5-A245-F7BFAC68A553}" destId="{48191743-7CFC-41C2-82D6-82198FBB03A1}" srcOrd="0" destOrd="6" presId="urn:microsoft.com/office/officeart/2005/8/layout/hList1"/>
    <dgm:cxn modelId="{AEBF018B-D70E-4F4B-B96D-45890BDFC407}" type="presOf" srcId="{DC8DB5F3-0BB9-42B6-94A4-3483EDF9BACF}" destId="{A36778EE-04A4-484E-AE7C-CC8D87707873}" srcOrd="0" destOrd="0" presId="urn:microsoft.com/office/officeart/2005/8/layout/hList1"/>
    <dgm:cxn modelId="{6AD8B9A8-B37F-4047-9589-21F7F3BA90E9}" type="presOf" srcId="{D88B30B9-1DC9-4902-B32B-C9848581D0C2}" destId="{1BF10B5C-1406-4619-BA52-FA21C441434A}" srcOrd="0" destOrd="0" presId="urn:microsoft.com/office/officeart/2005/8/layout/hList1"/>
    <dgm:cxn modelId="{275B43AF-2466-4900-A5B8-CD7DD1386642}" srcId="{D88B30B9-1DC9-4902-B32B-C9848581D0C2}" destId="{9D63856B-3E37-4E6C-A5A5-241AAE730647}" srcOrd="1" destOrd="0" parTransId="{54328451-F13E-46F3-BD26-6A222690DBF1}" sibTransId="{6AAF80DA-7843-4425-BE97-2DAD3DED640F}"/>
    <dgm:cxn modelId="{EC3CE4AF-1C52-4D5A-A406-482F72860BB6}" type="presOf" srcId="{966BEB35-8F8C-42ED-ADA8-F27B86A431E8}" destId="{48191743-7CFC-41C2-82D6-82198FBB03A1}" srcOrd="0" destOrd="3" presId="urn:microsoft.com/office/officeart/2005/8/layout/hList1"/>
    <dgm:cxn modelId="{C8F203B0-1B1F-4C9D-8B6D-43A4F0FF6143}" type="presOf" srcId="{9D63856B-3E37-4E6C-A5A5-241AAE730647}" destId="{48191743-7CFC-41C2-82D6-82198FBB03A1}" srcOrd="0" destOrd="1" presId="urn:microsoft.com/office/officeart/2005/8/layout/hList1"/>
    <dgm:cxn modelId="{4BDB51D7-EC64-4983-B244-F2A20F8C97CD}" type="presOf" srcId="{F0AA4B97-0A0C-455B-A936-37533D3796C9}" destId="{48191743-7CFC-41C2-82D6-82198FBB03A1}" srcOrd="0" destOrd="0" presId="urn:microsoft.com/office/officeart/2005/8/layout/hList1"/>
    <dgm:cxn modelId="{6EC121E2-A81F-42C9-A778-C7A199AF8A7F}" srcId="{6509614E-F6A4-43A5-B7EC-868A4EE4BC7C}" destId="{F6D9010F-0B80-47EE-95CE-2D6FC15E80B0}" srcOrd="0" destOrd="0" parTransId="{2D4A4A68-E861-4522-B081-04B4CC1FD22C}" sibTransId="{BEEF5FE9-3904-4CC0-AF16-650D39A2BDD5}"/>
    <dgm:cxn modelId="{91BEC2E3-9C7E-477A-8C62-EEC0844F3A14}" srcId="{6509614E-F6A4-43A5-B7EC-868A4EE4BC7C}" destId="{F92C47F0-679E-4BB1-A1AB-6FFE6CF47A3D}" srcOrd="2" destOrd="0" parTransId="{FD21B801-2B1D-467D-84C5-5981AB3FFAF6}" sibTransId="{9B98F5CD-E314-4A78-88E7-3BDD509B82A7}"/>
    <dgm:cxn modelId="{2AB305EE-BD4B-4827-86D5-EE0A9E9A733C}" srcId="{D88B30B9-1DC9-4902-B32B-C9848581D0C2}" destId="{966BEB35-8F8C-42ED-ADA8-F27B86A431E8}" srcOrd="3" destOrd="0" parTransId="{1B851E65-9CA8-42FA-ADAF-E91CA389D267}" sibTransId="{DC533F87-41D1-4267-827E-BAD7D8CF07ED}"/>
    <dgm:cxn modelId="{D0C31796-0C3D-4528-BB33-F6D48D72BBF7}" type="presParOf" srcId="{A36778EE-04A4-484E-AE7C-CC8D87707873}" destId="{0E288979-2BBC-4FD8-BFAB-E45B28485E58}" srcOrd="0" destOrd="0" presId="urn:microsoft.com/office/officeart/2005/8/layout/hList1"/>
    <dgm:cxn modelId="{836F9580-65C1-4882-B099-976BEB846164}" type="presParOf" srcId="{0E288979-2BBC-4FD8-BFAB-E45B28485E58}" destId="{1BF10B5C-1406-4619-BA52-FA21C441434A}" srcOrd="0" destOrd="0" presId="urn:microsoft.com/office/officeart/2005/8/layout/hList1"/>
    <dgm:cxn modelId="{B750931D-DC6A-40B5-8648-513446A4973C}" type="presParOf" srcId="{0E288979-2BBC-4FD8-BFAB-E45B28485E58}" destId="{48191743-7CFC-41C2-82D6-82198FBB03A1}" srcOrd="1" destOrd="0" presId="urn:microsoft.com/office/officeart/2005/8/layout/hList1"/>
    <dgm:cxn modelId="{7EE38383-D609-4B3C-8C63-970B9414CAE7}" type="presParOf" srcId="{A36778EE-04A4-484E-AE7C-CC8D87707873}" destId="{4BC71704-C129-43E7-B800-BA457E12B581}" srcOrd="1" destOrd="0" presId="urn:microsoft.com/office/officeart/2005/8/layout/hList1"/>
    <dgm:cxn modelId="{64D89FE8-343E-494E-9280-168BA21C7129}" type="presParOf" srcId="{A36778EE-04A4-484E-AE7C-CC8D87707873}" destId="{36035B95-437D-4865-BC5D-2E1988F699C7}" srcOrd="2" destOrd="0" presId="urn:microsoft.com/office/officeart/2005/8/layout/hList1"/>
    <dgm:cxn modelId="{326ED15E-2AF3-45B8-B414-E945336DA2A6}" type="presParOf" srcId="{36035B95-437D-4865-BC5D-2E1988F699C7}" destId="{1BAA0352-C6F1-4986-BA06-6BE6544E04E3}" srcOrd="0" destOrd="0" presId="urn:microsoft.com/office/officeart/2005/8/layout/hList1"/>
    <dgm:cxn modelId="{67B81093-29E4-439E-BCB8-8C68507EE112}" type="presParOf" srcId="{36035B95-437D-4865-BC5D-2E1988F699C7}" destId="{AFF027C1-1EEF-4D58-AE44-A77DEA38E95E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48AFFEE-6AC1-4340-9768-A0B625B2281F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F7AFEE9A-6D91-44CA-95D9-B05C68F9F130}">
      <dgm:prSet phldrT="[Text]"/>
      <dgm:spPr/>
      <dgm:t>
        <a:bodyPr/>
        <a:lstStyle/>
        <a:p>
          <a:r>
            <a:rPr lang="en-US" b="0" i="0" dirty="0"/>
            <a:t>Tensor Flow</a:t>
          </a:r>
          <a:endParaRPr lang="en-US" dirty="0"/>
        </a:p>
      </dgm:t>
    </dgm:pt>
    <dgm:pt modelId="{74065BAE-2A4F-4735-992F-8DEB9F096BF0}" type="parTrans" cxnId="{475F829A-163F-42B4-A9A8-F12C9C89657E}">
      <dgm:prSet/>
      <dgm:spPr/>
      <dgm:t>
        <a:bodyPr/>
        <a:lstStyle/>
        <a:p>
          <a:endParaRPr lang="en-US"/>
        </a:p>
      </dgm:t>
    </dgm:pt>
    <dgm:pt modelId="{A1DE56F1-A368-47AB-ABC6-6323855E6AF2}" type="sibTrans" cxnId="{475F829A-163F-42B4-A9A8-F12C9C89657E}">
      <dgm:prSet/>
      <dgm:spPr/>
      <dgm:t>
        <a:bodyPr/>
        <a:lstStyle/>
        <a:p>
          <a:endParaRPr lang="en-US"/>
        </a:p>
      </dgm:t>
    </dgm:pt>
    <dgm:pt modelId="{6C17FE06-6802-4BAA-86B5-522202E47F34}">
      <dgm:prSet phldrT="[Text]"/>
      <dgm:spPr/>
      <dgm:t>
        <a:bodyPr/>
        <a:lstStyle/>
        <a:p>
          <a:r>
            <a:rPr lang="en-US" b="0" i="0" dirty="0" err="1"/>
            <a:t>Scikit</a:t>
          </a:r>
          <a:r>
            <a:rPr lang="en-US" b="0" i="0" dirty="0"/>
            <a:t> Learn</a:t>
          </a:r>
          <a:endParaRPr lang="en-US" dirty="0"/>
        </a:p>
      </dgm:t>
    </dgm:pt>
    <dgm:pt modelId="{7E260516-D637-4801-A1A7-E35E69378927}" type="parTrans" cxnId="{2AE93E10-2BD6-4804-9053-484B0CDA633D}">
      <dgm:prSet/>
      <dgm:spPr/>
      <dgm:t>
        <a:bodyPr/>
        <a:lstStyle/>
        <a:p>
          <a:endParaRPr lang="en-US"/>
        </a:p>
      </dgm:t>
    </dgm:pt>
    <dgm:pt modelId="{E444A4D5-6E1D-4226-8A23-4E362EEB6C1A}" type="sibTrans" cxnId="{2AE93E10-2BD6-4804-9053-484B0CDA633D}">
      <dgm:prSet/>
      <dgm:spPr/>
      <dgm:t>
        <a:bodyPr/>
        <a:lstStyle/>
        <a:p>
          <a:endParaRPr lang="en-US"/>
        </a:p>
      </dgm:t>
    </dgm:pt>
    <dgm:pt modelId="{24DDA2C1-5453-4449-B788-81FD4DD41F5F}">
      <dgm:prSet phldrT="[Text]"/>
      <dgm:spPr/>
      <dgm:t>
        <a:bodyPr/>
        <a:lstStyle/>
        <a:p>
          <a:r>
            <a:rPr lang="en-US" b="0" i="0" dirty="0"/>
            <a:t>Spark ML</a:t>
          </a:r>
          <a:endParaRPr lang="en-US" dirty="0"/>
        </a:p>
      </dgm:t>
    </dgm:pt>
    <dgm:pt modelId="{650207FE-0D0F-4B4B-804B-5F9330D2687B}" type="parTrans" cxnId="{581DBB81-D28A-422D-8ECF-52B2D803982C}">
      <dgm:prSet/>
      <dgm:spPr/>
      <dgm:t>
        <a:bodyPr/>
        <a:lstStyle/>
        <a:p>
          <a:endParaRPr lang="en-US"/>
        </a:p>
      </dgm:t>
    </dgm:pt>
    <dgm:pt modelId="{706E70D6-EDF4-4299-BD2A-F46B23A12D3B}" type="sibTrans" cxnId="{581DBB81-D28A-422D-8ECF-52B2D803982C}">
      <dgm:prSet/>
      <dgm:spPr/>
      <dgm:t>
        <a:bodyPr/>
        <a:lstStyle/>
        <a:p>
          <a:endParaRPr lang="en-US"/>
        </a:p>
      </dgm:t>
    </dgm:pt>
    <dgm:pt modelId="{6B725230-AF43-4D2F-B14D-12D62DA98A19}">
      <dgm:prSet phldrT="[Text]"/>
      <dgm:spPr/>
      <dgm:t>
        <a:bodyPr/>
        <a:lstStyle/>
        <a:p>
          <a:r>
            <a:rPr lang="en-US" b="0" i="0" dirty="0"/>
            <a:t>Azure ML Studio</a:t>
          </a:r>
          <a:endParaRPr lang="en-US" dirty="0"/>
        </a:p>
      </dgm:t>
    </dgm:pt>
    <dgm:pt modelId="{6C135FF8-C6EB-4E63-9E1C-820123E6F17F}" type="parTrans" cxnId="{8D517299-FD28-43CF-AE15-CB3F877429A4}">
      <dgm:prSet/>
      <dgm:spPr/>
      <dgm:t>
        <a:bodyPr/>
        <a:lstStyle/>
        <a:p>
          <a:endParaRPr lang="en-US"/>
        </a:p>
      </dgm:t>
    </dgm:pt>
    <dgm:pt modelId="{28D54BF6-4FE8-41D8-A4DE-75E78E36CBE7}" type="sibTrans" cxnId="{8D517299-FD28-43CF-AE15-CB3F877429A4}">
      <dgm:prSet/>
      <dgm:spPr/>
      <dgm:t>
        <a:bodyPr/>
        <a:lstStyle/>
        <a:p>
          <a:endParaRPr lang="en-US"/>
        </a:p>
      </dgm:t>
    </dgm:pt>
    <dgm:pt modelId="{EDF6FE3F-A2B2-4D50-AB59-238FEA491E68}">
      <dgm:prSet phldrT="[Text]"/>
      <dgm:spPr/>
      <dgm:t>
        <a:bodyPr/>
        <a:lstStyle/>
        <a:p>
          <a:r>
            <a:rPr lang="en-US" b="0" i="0" dirty="0"/>
            <a:t>Amazon ML</a:t>
          </a:r>
          <a:endParaRPr lang="en-US" dirty="0"/>
        </a:p>
      </dgm:t>
    </dgm:pt>
    <dgm:pt modelId="{7A35F603-725A-47F5-943D-46CAB03870B9}" type="parTrans" cxnId="{149D6CC9-4CF4-40F3-8E72-34CD5922F7F7}">
      <dgm:prSet/>
      <dgm:spPr/>
      <dgm:t>
        <a:bodyPr/>
        <a:lstStyle/>
        <a:p>
          <a:endParaRPr lang="en-US"/>
        </a:p>
      </dgm:t>
    </dgm:pt>
    <dgm:pt modelId="{3EF389BE-03F0-4585-B80E-6080EF9EE159}" type="sibTrans" cxnId="{149D6CC9-4CF4-40F3-8E72-34CD5922F7F7}">
      <dgm:prSet/>
      <dgm:spPr/>
      <dgm:t>
        <a:bodyPr/>
        <a:lstStyle/>
        <a:p>
          <a:endParaRPr lang="en-US"/>
        </a:p>
      </dgm:t>
    </dgm:pt>
    <dgm:pt modelId="{1F419744-7AB0-4985-A181-060B3A06C59A}">
      <dgm:prSet phldrT="[Text]"/>
      <dgm:spPr/>
      <dgm:t>
        <a:bodyPr/>
        <a:lstStyle/>
        <a:p>
          <a:r>
            <a:rPr lang="en-US" b="0" i="0" dirty="0" err="1"/>
            <a:t>Gensim</a:t>
          </a:r>
          <a:endParaRPr lang="en-US" dirty="0"/>
        </a:p>
      </dgm:t>
    </dgm:pt>
    <dgm:pt modelId="{33DD93F9-1D5A-4FA9-BC1D-76721715601B}" type="parTrans" cxnId="{FC55E274-3552-4CE9-9ACF-401ED4C0E991}">
      <dgm:prSet/>
      <dgm:spPr/>
      <dgm:t>
        <a:bodyPr/>
        <a:lstStyle/>
        <a:p>
          <a:endParaRPr lang="en-US"/>
        </a:p>
      </dgm:t>
    </dgm:pt>
    <dgm:pt modelId="{CFC40067-E00E-44EC-A511-A7D9CF348623}" type="sibTrans" cxnId="{FC55E274-3552-4CE9-9ACF-401ED4C0E991}">
      <dgm:prSet/>
      <dgm:spPr/>
      <dgm:t>
        <a:bodyPr/>
        <a:lstStyle/>
        <a:p>
          <a:endParaRPr lang="en-US"/>
        </a:p>
      </dgm:t>
    </dgm:pt>
    <dgm:pt modelId="{6D9B0769-8695-4976-B7AC-23D8A782647D}">
      <dgm:prSet phldrT="[Text]"/>
      <dgm:spPr/>
      <dgm:t>
        <a:bodyPr/>
        <a:lstStyle/>
        <a:p>
          <a:r>
            <a:rPr lang="en-US" b="0" i="0" dirty="0"/>
            <a:t>Theano</a:t>
          </a:r>
          <a:endParaRPr lang="en-US" dirty="0"/>
        </a:p>
      </dgm:t>
    </dgm:pt>
    <dgm:pt modelId="{C6E59F9E-7A3F-49C8-8695-4B759720AB2C}" type="parTrans" cxnId="{4D3767AE-7262-4866-82C1-3EA899C470CC}">
      <dgm:prSet/>
      <dgm:spPr/>
      <dgm:t>
        <a:bodyPr/>
        <a:lstStyle/>
        <a:p>
          <a:endParaRPr lang="en-US"/>
        </a:p>
      </dgm:t>
    </dgm:pt>
    <dgm:pt modelId="{81629B8E-5AE3-4ACB-A6EF-65D03482441F}" type="sibTrans" cxnId="{4D3767AE-7262-4866-82C1-3EA899C470CC}">
      <dgm:prSet/>
      <dgm:spPr/>
      <dgm:t>
        <a:bodyPr/>
        <a:lstStyle/>
        <a:p>
          <a:endParaRPr lang="en-US"/>
        </a:p>
      </dgm:t>
    </dgm:pt>
    <dgm:pt modelId="{0060BF35-AA61-411E-A2A8-26FFC7CFBF32}">
      <dgm:prSet phldrT="[Text]"/>
      <dgm:spPr/>
      <dgm:t>
        <a:bodyPr/>
        <a:lstStyle/>
        <a:p>
          <a:r>
            <a:rPr lang="en-US" b="0" i="0" dirty="0"/>
            <a:t>Torch</a:t>
          </a:r>
          <a:endParaRPr lang="en-US" dirty="0"/>
        </a:p>
      </dgm:t>
    </dgm:pt>
    <dgm:pt modelId="{D561F159-DAFC-4609-8B22-DC81FED7910F}" type="parTrans" cxnId="{41C06895-D7D4-4845-92EF-C8A050B7C644}">
      <dgm:prSet/>
      <dgm:spPr/>
      <dgm:t>
        <a:bodyPr/>
        <a:lstStyle/>
        <a:p>
          <a:endParaRPr lang="en-US"/>
        </a:p>
      </dgm:t>
    </dgm:pt>
    <dgm:pt modelId="{BEBE4513-8F07-4628-AC45-5BFEF0035673}" type="sibTrans" cxnId="{41C06895-D7D4-4845-92EF-C8A050B7C644}">
      <dgm:prSet/>
      <dgm:spPr/>
      <dgm:t>
        <a:bodyPr/>
        <a:lstStyle/>
        <a:p>
          <a:endParaRPr lang="en-US"/>
        </a:p>
      </dgm:t>
    </dgm:pt>
    <dgm:pt modelId="{1F435545-9716-464F-9438-EECA6C81DAB8}" type="pres">
      <dgm:prSet presAssocID="{E48AFFEE-6AC1-4340-9768-A0B625B2281F}" presName="diagram" presStyleCnt="0">
        <dgm:presLayoutVars>
          <dgm:dir/>
          <dgm:resizeHandles val="exact"/>
        </dgm:presLayoutVars>
      </dgm:prSet>
      <dgm:spPr/>
    </dgm:pt>
    <dgm:pt modelId="{B11E284C-82AB-4D6F-BCB7-BC1956E5E2FC}" type="pres">
      <dgm:prSet presAssocID="{F7AFEE9A-6D91-44CA-95D9-B05C68F9F130}" presName="node" presStyleLbl="node1" presStyleIdx="0" presStyleCnt="8">
        <dgm:presLayoutVars>
          <dgm:bulletEnabled val="1"/>
        </dgm:presLayoutVars>
      </dgm:prSet>
      <dgm:spPr/>
    </dgm:pt>
    <dgm:pt modelId="{77FB9B97-831C-4544-9B53-5AF64F33F572}" type="pres">
      <dgm:prSet presAssocID="{A1DE56F1-A368-47AB-ABC6-6323855E6AF2}" presName="sibTrans" presStyleCnt="0"/>
      <dgm:spPr/>
    </dgm:pt>
    <dgm:pt modelId="{FF26B0DC-F248-42EE-AA89-ADDF60ABF0AE}" type="pres">
      <dgm:prSet presAssocID="{6C17FE06-6802-4BAA-86B5-522202E47F34}" presName="node" presStyleLbl="node1" presStyleIdx="1" presStyleCnt="8">
        <dgm:presLayoutVars>
          <dgm:bulletEnabled val="1"/>
        </dgm:presLayoutVars>
      </dgm:prSet>
      <dgm:spPr/>
    </dgm:pt>
    <dgm:pt modelId="{BD9229F6-A4A8-42DE-95C5-732FA5DBBBAF}" type="pres">
      <dgm:prSet presAssocID="{E444A4D5-6E1D-4226-8A23-4E362EEB6C1A}" presName="sibTrans" presStyleCnt="0"/>
      <dgm:spPr/>
    </dgm:pt>
    <dgm:pt modelId="{865F0C58-507F-4224-AADE-30DEB492F2D6}" type="pres">
      <dgm:prSet presAssocID="{24DDA2C1-5453-4449-B788-81FD4DD41F5F}" presName="node" presStyleLbl="node1" presStyleIdx="2" presStyleCnt="8">
        <dgm:presLayoutVars>
          <dgm:bulletEnabled val="1"/>
        </dgm:presLayoutVars>
      </dgm:prSet>
      <dgm:spPr/>
    </dgm:pt>
    <dgm:pt modelId="{CA09D8C7-3D1C-478F-B1C2-260A2759DA64}" type="pres">
      <dgm:prSet presAssocID="{706E70D6-EDF4-4299-BD2A-F46B23A12D3B}" presName="sibTrans" presStyleCnt="0"/>
      <dgm:spPr/>
    </dgm:pt>
    <dgm:pt modelId="{26A93206-4C88-4F74-8460-1D324B538D0F}" type="pres">
      <dgm:prSet presAssocID="{6B725230-AF43-4D2F-B14D-12D62DA98A19}" presName="node" presStyleLbl="node1" presStyleIdx="3" presStyleCnt="8">
        <dgm:presLayoutVars>
          <dgm:bulletEnabled val="1"/>
        </dgm:presLayoutVars>
      </dgm:prSet>
      <dgm:spPr/>
    </dgm:pt>
    <dgm:pt modelId="{3EAE0519-285A-4F53-B49E-8E0CA2026FF5}" type="pres">
      <dgm:prSet presAssocID="{28D54BF6-4FE8-41D8-A4DE-75E78E36CBE7}" presName="sibTrans" presStyleCnt="0"/>
      <dgm:spPr/>
    </dgm:pt>
    <dgm:pt modelId="{D14204E7-0F4B-4758-A1DF-3337EFE97CD2}" type="pres">
      <dgm:prSet presAssocID="{EDF6FE3F-A2B2-4D50-AB59-238FEA491E68}" presName="node" presStyleLbl="node1" presStyleIdx="4" presStyleCnt="8">
        <dgm:presLayoutVars>
          <dgm:bulletEnabled val="1"/>
        </dgm:presLayoutVars>
      </dgm:prSet>
      <dgm:spPr/>
    </dgm:pt>
    <dgm:pt modelId="{5C3B13C5-5A6A-45D1-81FA-8D7026F10159}" type="pres">
      <dgm:prSet presAssocID="{3EF389BE-03F0-4585-B80E-6080EF9EE159}" presName="sibTrans" presStyleCnt="0"/>
      <dgm:spPr/>
    </dgm:pt>
    <dgm:pt modelId="{3248383D-4883-44B4-A572-C59AC6DB8775}" type="pres">
      <dgm:prSet presAssocID="{1F419744-7AB0-4985-A181-060B3A06C59A}" presName="node" presStyleLbl="node1" presStyleIdx="5" presStyleCnt="8">
        <dgm:presLayoutVars>
          <dgm:bulletEnabled val="1"/>
        </dgm:presLayoutVars>
      </dgm:prSet>
      <dgm:spPr/>
    </dgm:pt>
    <dgm:pt modelId="{16EF2946-B5A7-44F7-922A-34AC4AD4493B}" type="pres">
      <dgm:prSet presAssocID="{CFC40067-E00E-44EC-A511-A7D9CF348623}" presName="sibTrans" presStyleCnt="0"/>
      <dgm:spPr/>
    </dgm:pt>
    <dgm:pt modelId="{8E37E6CD-1CA8-4DDC-A41C-D7A09F18C9C1}" type="pres">
      <dgm:prSet presAssocID="{6D9B0769-8695-4976-B7AC-23D8A782647D}" presName="node" presStyleLbl="node1" presStyleIdx="6" presStyleCnt="8">
        <dgm:presLayoutVars>
          <dgm:bulletEnabled val="1"/>
        </dgm:presLayoutVars>
      </dgm:prSet>
      <dgm:spPr/>
    </dgm:pt>
    <dgm:pt modelId="{4C8BCDA0-AB5A-41A0-A310-244FC2D2FDFA}" type="pres">
      <dgm:prSet presAssocID="{81629B8E-5AE3-4ACB-A6EF-65D03482441F}" presName="sibTrans" presStyleCnt="0"/>
      <dgm:spPr/>
    </dgm:pt>
    <dgm:pt modelId="{791CB8B9-FD2A-496B-BEFB-F460C45FB6E0}" type="pres">
      <dgm:prSet presAssocID="{0060BF35-AA61-411E-A2A8-26FFC7CFBF32}" presName="node" presStyleLbl="node1" presStyleIdx="7" presStyleCnt="8">
        <dgm:presLayoutVars>
          <dgm:bulletEnabled val="1"/>
        </dgm:presLayoutVars>
      </dgm:prSet>
      <dgm:spPr/>
    </dgm:pt>
  </dgm:ptLst>
  <dgm:cxnLst>
    <dgm:cxn modelId="{2AE93E10-2BD6-4804-9053-484B0CDA633D}" srcId="{E48AFFEE-6AC1-4340-9768-A0B625B2281F}" destId="{6C17FE06-6802-4BAA-86B5-522202E47F34}" srcOrd="1" destOrd="0" parTransId="{7E260516-D637-4801-A1A7-E35E69378927}" sibTransId="{E444A4D5-6E1D-4226-8A23-4E362EEB6C1A}"/>
    <dgm:cxn modelId="{6959FA1D-E9CB-4CFF-92B2-2031815F11AF}" type="presOf" srcId="{0060BF35-AA61-411E-A2A8-26FFC7CFBF32}" destId="{791CB8B9-FD2A-496B-BEFB-F460C45FB6E0}" srcOrd="0" destOrd="0" presId="urn:microsoft.com/office/officeart/2005/8/layout/default"/>
    <dgm:cxn modelId="{19943721-A380-45CB-8BB7-1B2C32C37A20}" type="presOf" srcId="{EDF6FE3F-A2B2-4D50-AB59-238FEA491E68}" destId="{D14204E7-0F4B-4758-A1DF-3337EFE97CD2}" srcOrd="0" destOrd="0" presId="urn:microsoft.com/office/officeart/2005/8/layout/default"/>
    <dgm:cxn modelId="{95F03128-5368-4A74-A6CB-F7E809E9AC7B}" type="presOf" srcId="{E48AFFEE-6AC1-4340-9768-A0B625B2281F}" destId="{1F435545-9716-464F-9438-EECA6C81DAB8}" srcOrd="0" destOrd="0" presId="urn:microsoft.com/office/officeart/2005/8/layout/default"/>
    <dgm:cxn modelId="{FC55E274-3552-4CE9-9ACF-401ED4C0E991}" srcId="{E48AFFEE-6AC1-4340-9768-A0B625B2281F}" destId="{1F419744-7AB0-4985-A181-060B3A06C59A}" srcOrd="5" destOrd="0" parTransId="{33DD93F9-1D5A-4FA9-BC1D-76721715601B}" sibTransId="{CFC40067-E00E-44EC-A511-A7D9CF348623}"/>
    <dgm:cxn modelId="{9207647C-A2A6-43BF-8ADD-08807EEA33DD}" type="presOf" srcId="{F7AFEE9A-6D91-44CA-95D9-B05C68F9F130}" destId="{B11E284C-82AB-4D6F-BCB7-BC1956E5E2FC}" srcOrd="0" destOrd="0" presId="urn:microsoft.com/office/officeart/2005/8/layout/default"/>
    <dgm:cxn modelId="{581DBB81-D28A-422D-8ECF-52B2D803982C}" srcId="{E48AFFEE-6AC1-4340-9768-A0B625B2281F}" destId="{24DDA2C1-5453-4449-B788-81FD4DD41F5F}" srcOrd="2" destOrd="0" parTransId="{650207FE-0D0F-4B4B-804B-5F9330D2687B}" sibTransId="{706E70D6-EDF4-4299-BD2A-F46B23A12D3B}"/>
    <dgm:cxn modelId="{41C06895-D7D4-4845-92EF-C8A050B7C644}" srcId="{E48AFFEE-6AC1-4340-9768-A0B625B2281F}" destId="{0060BF35-AA61-411E-A2A8-26FFC7CFBF32}" srcOrd="7" destOrd="0" parTransId="{D561F159-DAFC-4609-8B22-DC81FED7910F}" sibTransId="{BEBE4513-8F07-4628-AC45-5BFEF0035673}"/>
    <dgm:cxn modelId="{8D517299-FD28-43CF-AE15-CB3F877429A4}" srcId="{E48AFFEE-6AC1-4340-9768-A0B625B2281F}" destId="{6B725230-AF43-4D2F-B14D-12D62DA98A19}" srcOrd="3" destOrd="0" parTransId="{6C135FF8-C6EB-4E63-9E1C-820123E6F17F}" sibTransId="{28D54BF6-4FE8-41D8-A4DE-75E78E36CBE7}"/>
    <dgm:cxn modelId="{475F829A-163F-42B4-A9A8-F12C9C89657E}" srcId="{E48AFFEE-6AC1-4340-9768-A0B625B2281F}" destId="{F7AFEE9A-6D91-44CA-95D9-B05C68F9F130}" srcOrd="0" destOrd="0" parTransId="{74065BAE-2A4F-4735-992F-8DEB9F096BF0}" sibTransId="{A1DE56F1-A368-47AB-ABC6-6323855E6AF2}"/>
    <dgm:cxn modelId="{4D3767AE-7262-4866-82C1-3EA899C470CC}" srcId="{E48AFFEE-6AC1-4340-9768-A0B625B2281F}" destId="{6D9B0769-8695-4976-B7AC-23D8A782647D}" srcOrd="6" destOrd="0" parTransId="{C6E59F9E-7A3F-49C8-8695-4B759720AB2C}" sibTransId="{81629B8E-5AE3-4ACB-A6EF-65D03482441F}"/>
    <dgm:cxn modelId="{62ECB4B6-4642-4571-91B8-53BAA1920EEC}" type="presOf" srcId="{24DDA2C1-5453-4449-B788-81FD4DD41F5F}" destId="{865F0C58-507F-4224-AADE-30DEB492F2D6}" srcOrd="0" destOrd="0" presId="urn:microsoft.com/office/officeart/2005/8/layout/default"/>
    <dgm:cxn modelId="{4D13B2BD-3BE6-4033-9353-D65E306FE649}" type="presOf" srcId="{1F419744-7AB0-4985-A181-060B3A06C59A}" destId="{3248383D-4883-44B4-A572-C59AC6DB8775}" srcOrd="0" destOrd="0" presId="urn:microsoft.com/office/officeart/2005/8/layout/default"/>
    <dgm:cxn modelId="{C87E72C5-6E61-4167-8BA0-CA2DE5A202D3}" type="presOf" srcId="{6C17FE06-6802-4BAA-86B5-522202E47F34}" destId="{FF26B0DC-F248-42EE-AA89-ADDF60ABF0AE}" srcOrd="0" destOrd="0" presId="urn:microsoft.com/office/officeart/2005/8/layout/default"/>
    <dgm:cxn modelId="{149D6CC9-4CF4-40F3-8E72-34CD5922F7F7}" srcId="{E48AFFEE-6AC1-4340-9768-A0B625B2281F}" destId="{EDF6FE3F-A2B2-4D50-AB59-238FEA491E68}" srcOrd="4" destOrd="0" parTransId="{7A35F603-725A-47F5-943D-46CAB03870B9}" sibTransId="{3EF389BE-03F0-4585-B80E-6080EF9EE159}"/>
    <dgm:cxn modelId="{375028E1-5072-4372-A9C6-18E5462F0D97}" type="presOf" srcId="{6D9B0769-8695-4976-B7AC-23D8A782647D}" destId="{8E37E6CD-1CA8-4DDC-A41C-D7A09F18C9C1}" srcOrd="0" destOrd="0" presId="urn:microsoft.com/office/officeart/2005/8/layout/default"/>
    <dgm:cxn modelId="{4AA362FF-8129-4A04-9096-058243135F1A}" type="presOf" srcId="{6B725230-AF43-4D2F-B14D-12D62DA98A19}" destId="{26A93206-4C88-4F74-8460-1D324B538D0F}" srcOrd="0" destOrd="0" presId="urn:microsoft.com/office/officeart/2005/8/layout/default"/>
    <dgm:cxn modelId="{05B9DFCB-5088-427F-BC64-3BB68F7102FD}" type="presParOf" srcId="{1F435545-9716-464F-9438-EECA6C81DAB8}" destId="{B11E284C-82AB-4D6F-BCB7-BC1956E5E2FC}" srcOrd="0" destOrd="0" presId="urn:microsoft.com/office/officeart/2005/8/layout/default"/>
    <dgm:cxn modelId="{91C86E6C-9820-46BF-8A5A-75BFAC019C24}" type="presParOf" srcId="{1F435545-9716-464F-9438-EECA6C81DAB8}" destId="{77FB9B97-831C-4544-9B53-5AF64F33F572}" srcOrd="1" destOrd="0" presId="urn:microsoft.com/office/officeart/2005/8/layout/default"/>
    <dgm:cxn modelId="{3BD25476-1988-4209-9164-D8773774A622}" type="presParOf" srcId="{1F435545-9716-464F-9438-EECA6C81DAB8}" destId="{FF26B0DC-F248-42EE-AA89-ADDF60ABF0AE}" srcOrd="2" destOrd="0" presId="urn:microsoft.com/office/officeart/2005/8/layout/default"/>
    <dgm:cxn modelId="{D576E982-36EF-4616-9E8B-406101FAD572}" type="presParOf" srcId="{1F435545-9716-464F-9438-EECA6C81DAB8}" destId="{BD9229F6-A4A8-42DE-95C5-732FA5DBBBAF}" srcOrd="3" destOrd="0" presId="urn:microsoft.com/office/officeart/2005/8/layout/default"/>
    <dgm:cxn modelId="{5BF706DE-B701-48A5-B421-B8BCDD8B4AF9}" type="presParOf" srcId="{1F435545-9716-464F-9438-EECA6C81DAB8}" destId="{865F0C58-507F-4224-AADE-30DEB492F2D6}" srcOrd="4" destOrd="0" presId="urn:microsoft.com/office/officeart/2005/8/layout/default"/>
    <dgm:cxn modelId="{AD22AE0E-B60F-4F12-85B8-4A622FE5B387}" type="presParOf" srcId="{1F435545-9716-464F-9438-EECA6C81DAB8}" destId="{CA09D8C7-3D1C-478F-B1C2-260A2759DA64}" srcOrd="5" destOrd="0" presId="urn:microsoft.com/office/officeart/2005/8/layout/default"/>
    <dgm:cxn modelId="{68F2D0E9-28A2-4B78-BDBA-642FAB893542}" type="presParOf" srcId="{1F435545-9716-464F-9438-EECA6C81DAB8}" destId="{26A93206-4C88-4F74-8460-1D324B538D0F}" srcOrd="6" destOrd="0" presId="urn:microsoft.com/office/officeart/2005/8/layout/default"/>
    <dgm:cxn modelId="{418006D4-57AF-4FBC-9DF2-59E9C7AF4CE4}" type="presParOf" srcId="{1F435545-9716-464F-9438-EECA6C81DAB8}" destId="{3EAE0519-285A-4F53-B49E-8E0CA2026FF5}" srcOrd="7" destOrd="0" presId="urn:microsoft.com/office/officeart/2005/8/layout/default"/>
    <dgm:cxn modelId="{B8F74BAF-0EB2-41E9-AF40-7082B5BF98E5}" type="presParOf" srcId="{1F435545-9716-464F-9438-EECA6C81DAB8}" destId="{D14204E7-0F4B-4758-A1DF-3337EFE97CD2}" srcOrd="8" destOrd="0" presId="urn:microsoft.com/office/officeart/2005/8/layout/default"/>
    <dgm:cxn modelId="{C438C4AA-D057-4421-A37C-21851D8C9835}" type="presParOf" srcId="{1F435545-9716-464F-9438-EECA6C81DAB8}" destId="{5C3B13C5-5A6A-45D1-81FA-8D7026F10159}" srcOrd="9" destOrd="0" presId="urn:microsoft.com/office/officeart/2005/8/layout/default"/>
    <dgm:cxn modelId="{2DB6445F-1F7D-49DE-A365-E52C9EA849E9}" type="presParOf" srcId="{1F435545-9716-464F-9438-EECA6C81DAB8}" destId="{3248383D-4883-44B4-A572-C59AC6DB8775}" srcOrd="10" destOrd="0" presId="urn:microsoft.com/office/officeart/2005/8/layout/default"/>
    <dgm:cxn modelId="{3979B562-649B-42B1-B57A-A633A6578F77}" type="presParOf" srcId="{1F435545-9716-464F-9438-EECA6C81DAB8}" destId="{16EF2946-B5A7-44F7-922A-34AC4AD4493B}" srcOrd="11" destOrd="0" presId="urn:microsoft.com/office/officeart/2005/8/layout/default"/>
    <dgm:cxn modelId="{27690A58-BD5F-40CA-8C87-1BC223A1A188}" type="presParOf" srcId="{1F435545-9716-464F-9438-EECA6C81DAB8}" destId="{8E37E6CD-1CA8-4DDC-A41C-D7A09F18C9C1}" srcOrd="12" destOrd="0" presId="urn:microsoft.com/office/officeart/2005/8/layout/default"/>
    <dgm:cxn modelId="{008C3C32-9C22-4EAA-893C-6CAC40571A26}" type="presParOf" srcId="{1F435545-9716-464F-9438-EECA6C81DAB8}" destId="{4C8BCDA0-AB5A-41A0-A310-244FC2D2FDFA}" srcOrd="13" destOrd="0" presId="urn:microsoft.com/office/officeart/2005/8/layout/default"/>
    <dgm:cxn modelId="{58232ADB-BF4D-488D-99C5-8375B6DA38F1}" type="presParOf" srcId="{1F435545-9716-464F-9438-EECA6C81DAB8}" destId="{791CB8B9-FD2A-496B-BEFB-F460C45FB6E0}" srcOrd="1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2D04BF5-3343-4F93-8BB1-B3587166B1F8}">
      <dsp:nvSpPr>
        <dsp:cNvPr id="0" name=""/>
        <dsp:cNvSpPr/>
      </dsp:nvSpPr>
      <dsp:spPr>
        <a:xfrm rot="5400000">
          <a:off x="3581425" y="116825"/>
          <a:ext cx="1739635" cy="1513482"/>
        </a:xfrm>
        <a:prstGeom prst="hexagon">
          <a:avLst>
            <a:gd name="adj" fmla="val 25000"/>
            <a:gd name="vf" fmla="val 11547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Linear Algebra</a:t>
          </a:r>
        </a:p>
      </dsp:txBody>
      <dsp:txXfrm rot="-5400000">
        <a:off x="3930352" y="274842"/>
        <a:ext cx="1041780" cy="1197449"/>
      </dsp:txXfrm>
    </dsp:sp>
    <dsp:sp modelId="{96004422-9DCB-48BD-B590-EAA832D7D5E9}">
      <dsp:nvSpPr>
        <dsp:cNvPr id="0" name=""/>
        <dsp:cNvSpPr/>
      </dsp:nvSpPr>
      <dsp:spPr>
        <a:xfrm>
          <a:off x="5253910" y="351676"/>
          <a:ext cx="1941433" cy="10437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989EC5B-49E2-40B7-9C90-8AB70A76E2A6}">
      <dsp:nvSpPr>
        <dsp:cNvPr id="0" name=""/>
        <dsp:cNvSpPr/>
      </dsp:nvSpPr>
      <dsp:spPr>
        <a:xfrm rot="5400000">
          <a:off x="1946863" y="116825"/>
          <a:ext cx="1739635" cy="1513482"/>
        </a:xfrm>
        <a:prstGeom prst="hexagon">
          <a:avLst>
            <a:gd name="adj" fmla="val 25000"/>
            <a:gd name="vf" fmla="val 11547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 rot="-5400000">
        <a:off x="2295790" y="274842"/>
        <a:ext cx="1041780" cy="1197449"/>
      </dsp:txXfrm>
    </dsp:sp>
    <dsp:sp modelId="{4930DB33-2BF2-4EE5-8A4C-7319F2FC6826}">
      <dsp:nvSpPr>
        <dsp:cNvPr id="0" name=""/>
        <dsp:cNvSpPr/>
      </dsp:nvSpPr>
      <dsp:spPr>
        <a:xfrm rot="5400000">
          <a:off x="2761013" y="1593427"/>
          <a:ext cx="1739635" cy="1513482"/>
        </a:xfrm>
        <a:prstGeom prst="hexagon">
          <a:avLst>
            <a:gd name="adj" fmla="val 25000"/>
            <a:gd name="vf" fmla="val 11547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dirty="0"/>
            <a:t>Statistics and Probability</a:t>
          </a:r>
        </a:p>
      </dsp:txBody>
      <dsp:txXfrm rot="-5400000">
        <a:off x="3109940" y="1751444"/>
        <a:ext cx="1041780" cy="1197449"/>
      </dsp:txXfrm>
    </dsp:sp>
    <dsp:sp modelId="{8B8B5B2C-AE9A-41B9-BD72-108D2F2C39A6}">
      <dsp:nvSpPr>
        <dsp:cNvPr id="0" name=""/>
        <dsp:cNvSpPr/>
      </dsp:nvSpPr>
      <dsp:spPr>
        <a:xfrm>
          <a:off x="932656" y="1828278"/>
          <a:ext cx="1878806" cy="10437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63F3B01-9941-4014-B4EC-2E8136D075D4}">
      <dsp:nvSpPr>
        <dsp:cNvPr id="0" name=""/>
        <dsp:cNvSpPr/>
      </dsp:nvSpPr>
      <dsp:spPr>
        <a:xfrm rot="5400000">
          <a:off x="4395574" y="1593427"/>
          <a:ext cx="1739635" cy="1513482"/>
        </a:xfrm>
        <a:prstGeom prst="hexagon">
          <a:avLst>
            <a:gd name="adj" fmla="val 25000"/>
            <a:gd name="vf" fmla="val 11547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 rot="-5400000">
        <a:off x="4744501" y="1751444"/>
        <a:ext cx="1041780" cy="1197449"/>
      </dsp:txXfrm>
    </dsp:sp>
    <dsp:sp modelId="{BDADE0A0-3A0A-4160-AA5C-BC9D1EA34B2E}">
      <dsp:nvSpPr>
        <dsp:cNvPr id="0" name=""/>
        <dsp:cNvSpPr/>
      </dsp:nvSpPr>
      <dsp:spPr>
        <a:xfrm rot="5400000">
          <a:off x="3581425" y="3070030"/>
          <a:ext cx="1739635" cy="1513482"/>
        </a:xfrm>
        <a:prstGeom prst="hexagon">
          <a:avLst>
            <a:gd name="adj" fmla="val 25000"/>
            <a:gd name="vf" fmla="val 11547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Calculus</a:t>
          </a:r>
          <a:endParaRPr lang="en-US" sz="1300" kern="1200" dirty="0"/>
        </a:p>
      </dsp:txBody>
      <dsp:txXfrm rot="-5400000">
        <a:off x="3930352" y="3228047"/>
        <a:ext cx="1041780" cy="1197449"/>
      </dsp:txXfrm>
    </dsp:sp>
    <dsp:sp modelId="{6A160C8E-1444-4BE0-8BA6-EA8EEEB75669}">
      <dsp:nvSpPr>
        <dsp:cNvPr id="0" name=""/>
        <dsp:cNvSpPr/>
      </dsp:nvSpPr>
      <dsp:spPr>
        <a:xfrm>
          <a:off x="5253910" y="3304881"/>
          <a:ext cx="1941433" cy="10437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7E4DF10-85EA-4669-B310-D0A0A55121AA}">
      <dsp:nvSpPr>
        <dsp:cNvPr id="0" name=""/>
        <dsp:cNvSpPr/>
      </dsp:nvSpPr>
      <dsp:spPr>
        <a:xfrm rot="5400000">
          <a:off x="1946863" y="3070030"/>
          <a:ext cx="1739635" cy="1513482"/>
        </a:xfrm>
        <a:prstGeom prst="hexagon">
          <a:avLst>
            <a:gd name="adj" fmla="val 25000"/>
            <a:gd name="vf" fmla="val 11547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 rot="-5400000">
        <a:off x="2295790" y="3228047"/>
        <a:ext cx="1041780" cy="1197449"/>
      </dsp:txXfrm>
    </dsp:sp>
    <dsp:sp modelId="{B46C5E3E-F81E-4220-A645-92150481B541}">
      <dsp:nvSpPr>
        <dsp:cNvPr id="0" name=""/>
        <dsp:cNvSpPr/>
      </dsp:nvSpPr>
      <dsp:spPr>
        <a:xfrm rot="5400000">
          <a:off x="2761013" y="4546632"/>
          <a:ext cx="1739635" cy="1513482"/>
        </a:xfrm>
        <a:prstGeom prst="hexagon">
          <a:avLst>
            <a:gd name="adj" fmla="val 25000"/>
            <a:gd name="vf" fmla="val 11547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Programming Language </a:t>
          </a:r>
        </a:p>
      </dsp:txBody>
      <dsp:txXfrm rot="-5400000">
        <a:off x="3109940" y="4704649"/>
        <a:ext cx="1041780" cy="1197449"/>
      </dsp:txXfrm>
    </dsp:sp>
    <dsp:sp modelId="{6465009E-DF82-420F-807E-C376045BD7B3}">
      <dsp:nvSpPr>
        <dsp:cNvPr id="0" name=""/>
        <dsp:cNvSpPr/>
      </dsp:nvSpPr>
      <dsp:spPr>
        <a:xfrm>
          <a:off x="932656" y="4781483"/>
          <a:ext cx="1878806" cy="10437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265F3D7-F1B1-4E46-B0EF-7FB7170FC377}">
      <dsp:nvSpPr>
        <dsp:cNvPr id="0" name=""/>
        <dsp:cNvSpPr/>
      </dsp:nvSpPr>
      <dsp:spPr>
        <a:xfrm rot="5400000">
          <a:off x="4395574" y="4546632"/>
          <a:ext cx="1739635" cy="1513482"/>
        </a:xfrm>
        <a:prstGeom prst="hexagon">
          <a:avLst>
            <a:gd name="adj" fmla="val 25000"/>
            <a:gd name="vf" fmla="val 11547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 rot="-5400000">
        <a:off x="4744501" y="4704649"/>
        <a:ext cx="1041780" cy="119744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F10B5C-1406-4619-BA52-FA21C441434A}">
      <dsp:nvSpPr>
        <dsp:cNvPr id="0" name=""/>
        <dsp:cNvSpPr/>
      </dsp:nvSpPr>
      <dsp:spPr>
        <a:xfrm>
          <a:off x="59" y="50166"/>
          <a:ext cx="5697140" cy="1036800"/>
        </a:xfrm>
        <a:prstGeom prst="rect">
          <a:avLst/>
        </a:prstGeom>
        <a:solidFill>
          <a:schemeClr val="tx1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6032" tIns="146304" rIns="256032" bIns="146304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Supervised Learning</a:t>
          </a:r>
        </a:p>
      </dsp:txBody>
      <dsp:txXfrm>
        <a:off x="59" y="50166"/>
        <a:ext cx="5697140" cy="1036800"/>
      </dsp:txXfrm>
    </dsp:sp>
    <dsp:sp modelId="{48191743-7CFC-41C2-82D6-82198FBB03A1}">
      <dsp:nvSpPr>
        <dsp:cNvPr id="0" name=""/>
        <dsp:cNvSpPr/>
      </dsp:nvSpPr>
      <dsp:spPr>
        <a:xfrm>
          <a:off x="59" y="1086966"/>
          <a:ext cx="5697140" cy="5039820"/>
        </a:xfrm>
        <a:prstGeom prst="rect">
          <a:avLst/>
        </a:prstGeom>
        <a:solidFill>
          <a:schemeClr val="bg1">
            <a:alpha val="9000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256032" bIns="288036" numCol="1" spcCol="1270" anchor="t" anchorCtr="0">
          <a:noAutofit/>
        </a:bodyPr>
        <a:lstStyle/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600" b="0" i="0" kern="1200" dirty="0"/>
            <a:t>Decision Tree</a:t>
          </a:r>
          <a:endParaRPr lang="en-US" sz="3600" kern="1200" dirty="0"/>
        </a:p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600" b="0" i="0" kern="1200" dirty="0"/>
            <a:t>Random Forest</a:t>
          </a:r>
          <a:endParaRPr lang="en-US" sz="3600" kern="1200" dirty="0"/>
        </a:p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600" b="0" i="0" kern="1200" dirty="0"/>
            <a:t>Naïve Bayes</a:t>
          </a:r>
          <a:endParaRPr lang="en-US" sz="3600" kern="1200" dirty="0"/>
        </a:p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600" b="0" i="0" kern="1200" dirty="0"/>
            <a:t>Logistic Regression</a:t>
          </a:r>
          <a:endParaRPr lang="en-US" sz="3600" kern="1200" dirty="0"/>
        </a:p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600" b="0" i="0" kern="1200" dirty="0"/>
            <a:t>Linear Regression</a:t>
          </a:r>
          <a:endParaRPr lang="en-US" sz="3600" kern="1200" dirty="0"/>
        </a:p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600" b="0" i="0" kern="1200" dirty="0"/>
            <a:t>Support Vector Machine</a:t>
          </a:r>
          <a:endParaRPr lang="en-US" sz="3600" kern="1200" dirty="0"/>
        </a:p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600" b="0" i="0" kern="1200" dirty="0"/>
            <a:t>KNN Classifier</a:t>
          </a:r>
          <a:br>
            <a:rPr lang="en-US" sz="3600" kern="1200" dirty="0"/>
          </a:br>
          <a:endParaRPr lang="en-US" sz="3600" kern="1200" dirty="0"/>
        </a:p>
      </dsp:txBody>
      <dsp:txXfrm>
        <a:off x="59" y="1086966"/>
        <a:ext cx="5697140" cy="5039820"/>
      </dsp:txXfrm>
    </dsp:sp>
    <dsp:sp modelId="{1BAA0352-C6F1-4986-BA06-6BE6544E04E3}">
      <dsp:nvSpPr>
        <dsp:cNvPr id="0" name=""/>
        <dsp:cNvSpPr/>
      </dsp:nvSpPr>
      <dsp:spPr>
        <a:xfrm>
          <a:off x="6494799" y="50166"/>
          <a:ext cx="5697140" cy="1036800"/>
        </a:xfrm>
        <a:prstGeom prst="rect">
          <a:avLst/>
        </a:prstGeom>
        <a:solidFill>
          <a:schemeClr val="tx1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6032" tIns="146304" rIns="256032" bIns="146304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Unsupervised Learning</a:t>
          </a:r>
        </a:p>
      </dsp:txBody>
      <dsp:txXfrm>
        <a:off x="6494799" y="50166"/>
        <a:ext cx="5697140" cy="1036800"/>
      </dsp:txXfrm>
    </dsp:sp>
    <dsp:sp modelId="{AFF027C1-1EEF-4D58-AE44-A77DEA38E95E}">
      <dsp:nvSpPr>
        <dsp:cNvPr id="0" name=""/>
        <dsp:cNvSpPr/>
      </dsp:nvSpPr>
      <dsp:spPr>
        <a:xfrm>
          <a:off x="6494799" y="1086966"/>
          <a:ext cx="5697140" cy="5039820"/>
        </a:xfrm>
        <a:prstGeom prst="rect">
          <a:avLst/>
        </a:prstGeom>
        <a:solidFill>
          <a:schemeClr val="bg1">
            <a:alpha val="9000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256032" bIns="288036" numCol="1" spcCol="1270" anchor="t" anchorCtr="0">
          <a:noAutofit/>
        </a:bodyPr>
        <a:lstStyle/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600" b="0" i="0" kern="1200" dirty="0"/>
            <a:t>K-Means</a:t>
          </a:r>
          <a:endParaRPr lang="en-US" sz="3600" kern="1200" dirty="0"/>
        </a:p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600" kern="1200" dirty="0"/>
            <a:t>DBSCAN</a:t>
          </a:r>
        </a:p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600" kern="1200" dirty="0"/>
            <a:t>OPTICS</a:t>
          </a:r>
        </a:p>
      </dsp:txBody>
      <dsp:txXfrm>
        <a:off x="6494799" y="1086966"/>
        <a:ext cx="5697140" cy="503982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11E284C-82AB-4D6F-BCB7-BC1956E5E2FC}">
      <dsp:nvSpPr>
        <dsp:cNvPr id="0" name=""/>
        <dsp:cNvSpPr/>
      </dsp:nvSpPr>
      <dsp:spPr>
        <a:xfrm>
          <a:off x="1162050" y="4752"/>
          <a:ext cx="3083718" cy="1850231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8120" tIns="198120" rIns="198120" bIns="198120" numCol="1" spcCol="1270" anchor="ctr" anchorCtr="0">
          <a:noAutofit/>
        </a:bodyPr>
        <a:lstStyle/>
        <a:p>
          <a:pPr marL="0" lvl="0" indent="0" algn="ctr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200" b="0" i="0" kern="1200" dirty="0"/>
            <a:t>Tensor Flow</a:t>
          </a:r>
          <a:endParaRPr lang="en-US" sz="5200" kern="1200" dirty="0"/>
        </a:p>
      </dsp:txBody>
      <dsp:txXfrm>
        <a:off x="1162050" y="4752"/>
        <a:ext cx="3083718" cy="1850231"/>
      </dsp:txXfrm>
    </dsp:sp>
    <dsp:sp modelId="{FF26B0DC-F248-42EE-AA89-ADDF60ABF0AE}">
      <dsp:nvSpPr>
        <dsp:cNvPr id="0" name=""/>
        <dsp:cNvSpPr/>
      </dsp:nvSpPr>
      <dsp:spPr>
        <a:xfrm>
          <a:off x="4554140" y="4752"/>
          <a:ext cx="3083718" cy="1850231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8120" tIns="198120" rIns="198120" bIns="198120" numCol="1" spcCol="1270" anchor="ctr" anchorCtr="0">
          <a:noAutofit/>
        </a:bodyPr>
        <a:lstStyle/>
        <a:p>
          <a:pPr marL="0" lvl="0" indent="0" algn="ctr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200" b="0" i="0" kern="1200" dirty="0" err="1"/>
            <a:t>Scikit</a:t>
          </a:r>
          <a:r>
            <a:rPr lang="en-US" sz="5200" b="0" i="0" kern="1200" dirty="0"/>
            <a:t> Learn</a:t>
          </a:r>
          <a:endParaRPr lang="en-US" sz="5200" kern="1200" dirty="0"/>
        </a:p>
      </dsp:txBody>
      <dsp:txXfrm>
        <a:off x="4554140" y="4752"/>
        <a:ext cx="3083718" cy="1850231"/>
      </dsp:txXfrm>
    </dsp:sp>
    <dsp:sp modelId="{865F0C58-507F-4224-AADE-30DEB492F2D6}">
      <dsp:nvSpPr>
        <dsp:cNvPr id="0" name=""/>
        <dsp:cNvSpPr/>
      </dsp:nvSpPr>
      <dsp:spPr>
        <a:xfrm>
          <a:off x="7946231" y="4752"/>
          <a:ext cx="3083718" cy="1850231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8120" tIns="198120" rIns="198120" bIns="198120" numCol="1" spcCol="1270" anchor="ctr" anchorCtr="0">
          <a:noAutofit/>
        </a:bodyPr>
        <a:lstStyle/>
        <a:p>
          <a:pPr marL="0" lvl="0" indent="0" algn="ctr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200" b="0" i="0" kern="1200" dirty="0"/>
            <a:t>Spark ML</a:t>
          </a:r>
          <a:endParaRPr lang="en-US" sz="5200" kern="1200" dirty="0"/>
        </a:p>
      </dsp:txBody>
      <dsp:txXfrm>
        <a:off x="7946231" y="4752"/>
        <a:ext cx="3083718" cy="1850231"/>
      </dsp:txXfrm>
    </dsp:sp>
    <dsp:sp modelId="{26A93206-4C88-4F74-8460-1D324B538D0F}">
      <dsp:nvSpPr>
        <dsp:cNvPr id="0" name=""/>
        <dsp:cNvSpPr/>
      </dsp:nvSpPr>
      <dsp:spPr>
        <a:xfrm>
          <a:off x="1162050" y="2163355"/>
          <a:ext cx="3083718" cy="1850231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8120" tIns="198120" rIns="198120" bIns="198120" numCol="1" spcCol="1270" anchor="ctr" anchorCtr="0">
          <a:noAutofit/>
        </a:bodyPr>
        <a:lstStyle/>
        <a:p>
          <a:pPr marL="0" lvl="0" indent="0" algn="ctr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200" b="0" i="0" kern="1200" dirty="0"/>
            <a:t>Azure ML Studio</a:t>
          </a:r>
          <a:endParaRPr lang="en-US" sz="5200" kern="1200" dirty="0"/>
        </a:p>
      </dsp:txBody>
      <dsp:txXfrm>
        <a:off x="1162050" y="2163355"/>
        <a:ext cx="3083718" cy="1850231"/>
      </dsp:txXfrm>
    </dsp:sp>
    <dsp:sp modelId="{D14204E7-0F4B-4758-A1DF-3337EFE97CD2}">
      <dsp:nvSpPr>
        <dsp:cNvPr id="0" name=""/>
        <dsp:cNvSpPr/>
      </dsp:nvSpPr>
      <dsp:spPr>
        <a:xfrm>
          <a:off x="4554140" y="2163355"/>
          <a:ext cx="3083718" cy="1850231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8120" tIns="198120" rIns="198120" bIns="198120" numCol="1" spcCol="1270" anchor="ctr" anchorCtr="0">
          <a:noAutofit/>
        </a:bodyPr>
        <a:lstStyle/>
        <a:p>
          <a:pPr marL="0" lvl="0" indent="0" algn="ctr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200" b="0" i="0" kern="1200" dirty="0"/>
            <a:t>Amazon ML</a:t>
          </a:r>
          <a:endParaRPr lang="en-US" sz="5200" kern="1200" dirty="0"/>
        </a:p>
      </dsp:txBody>
      <dsp:txXfrm>
        <a:off x="4554140" y="2163355"/>
        <a:ext cx="3083718" cy="1850231"/>
      </dsp:txXfrm>
    </dsp:sp>
    <dsp:sp modelId="{3248383D-4883-44B4-A572-C59AC6DB8775}">
      <dsp:nvSpPr>
        <dsp:cNvPr id="0" name=""/>
        <dsp:cNvSpPr/>
      </dsp:nvSpPr>
      <dsp:spPr>
        <a:xfrm>
          <a:off x="7946231" y="2163355"/>
          <a:ext cx="3083718" cy="1850231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8120" tIns="198120" rIns="198120" bIns="198120" numCol="1" spcCol="1270" anchor="ctr" anchorCtr="0">
          <a:noAutofit/>
        </a:bodyPr>
        <a:lstStyle/>
        <a:p>
          <a:pPr marL="0" lvl="0" indent="0" algn="ctr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200" b="0" i="0" kern="1200" dirty="0" err="1"/>
            <a:t>Gensim</a:t>
          </a:r>
          <a:endParaRPr lang="en-US" sz="5200" kern="1200" dirty="0"/>
        </a:p>
      </dsp:txBody>
      <dsp:txXfrm>
        <a:off x="7946231" y="2163355"/>
        <a:ext cx="3083718" cy="1850231"/>
      </dsp:txXfrm>
    </dsp:sp>
    <dsp:sp modelId="{8E37E6CD-1CA8-4DDC-A41C-D7A09F18C9C1}">
      <dsp:nvSpPr>
        <dsp:cNvPr id="0" name=""/>
        <dsp:cNvSpPr/>
      </dsp:nvSpPr>
      <dsp:spPr>
        <a:xfrm>
          <a:off x="2858095" y="4321958"/>
          <a:ext cx="3083718" cy="1850231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8120" tIns="198120" rIns="198120" bIns="198120" numCol="1" spcCol="1270" anchor="ctr" anchorCtr="0">
          <a:noAutofit/>
        </a:bodyPr>
        <a:lstStyle/>
        <a:p>
          <a:pPr marL="0" lvl="0" indent="0" algn="ctr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200" b="0" i="0" kern="1200" dirty="0"/>
            <a:t>Theano</a:t>
          </a:r>
          <a:endParaRPr lang="en-US" sz="5200" kern="1200" dirty="0"/>
        </a:p>
      </dsp:txBody>
      <dsp:txXfrm>
        <a:off x="2858095" y="4321958"/>
        <a:ext cx="3083718" cy="1850231"/>
      </dsp:txXfrm>
    </dsp:sp>
    <dsp:sp modelId="{791CB8B9-FD2A-496B-BEFB-F460C45FB6E0}">
      <dsp:nvSpPr>
        <dsp:cNvPr id="0" name=""/>
        <dsp:cNvSpPr/>
      </dsp:nvSpPr>
      <dsp:spPr>
        <a:xfrm>
          <a:off x="6250185" y="4321958"/>
          <a:ext cx="3083718" cy="1850231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8120" tIns="198120" rIns="198120" bIns="198120" numCol="1" spcCol="1270" anchor="ctr" anchorCtr="0">
          <a:noAutofit/>
        </a:bodyPr>
        <a:lstStyle/>
        <a:p>
          <a:pPr marL="0" lvl="0" indent="0" algn="ctr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200" b="0" i="0" kern="1200" dirty="0"/>
            <a:t>Torch</a:t>
          </a:r>
          <a:endParaRPr lang="en-US" sz="5200" kern="1200" dirty="0"/>
        </a:p>
      </dsp:txBody>
      <dsp:txXfrm>
        <a:off x="6250185" y="4321958"/>
        <a:ext cx="3083718" cy="185023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rot="90" type="hexagon" r:blip="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rot="90" type="hexagon" r:blip="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11E240-85DF-4507-8A98-E7717D43EB5C}" type="datetimeFigureOut">
              <a:rPr lang="en-US" smtClean="0"/>
              <a:t>9/2/2018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741DB5-0AFF-4912-80EB-2F2B34C579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1868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https://ar.akinator.com/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741DB5-0AFF-4912-80EB-2F2B34C5792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7910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https://www.youtube.com/watch?v=QdQL11uWWcI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741DB5-0AFF-4912-80EB-2F2B34C5792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6151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741DB5-0AFF-4912-80EB-2F2B34C5792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8689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Object Detection</a:t>
            </a:r>
          </a:p>
          <a:p>
            <a:pPr marL="171450" indent="-171450">
              <a:buFontTx/>
              <a:buChar char="-"/>
            </a:pPr>
            <a:r>
              <a:rPr lang="en-US" dirty="0"/>
              <a:t>Face recognition </a:t>
            </a:r>
          </a:p>
          <a:p>
            <a:pPr marL="171450" indent="-171450">
              <a:buFontTx/>
              <a:buChar char="-"/>
            </a:pPr>
            <a:r>
              <a:rPr lang="en-US" dirty="0"/>
              <a:t>Face Connection</a:t>
            </a:r>
          </a:p>
          <a:p>
            <a:pPr marL="171450" indent="-171450">
              <a:buFontTx/>
              <a:buChar char="-"/>
            </a:pPr>
            <a:r>
              <a:rPr lang="en-US" dirty="0"/>
              <a:t>Self driving Car  https://www.youtube.com/watch?v=TsaES--OTzM</a:t>
            </a:r>
            <a:endParaRPr lang="ar-EG" dirty="0"/>
          </a:p>
          <a:p>
            <a:pPr marL="171450" indent="-171450">
              <a:buFontTx/>
              <a:buChar char="-"/>
            </a:pPr>
            <a:r>
              <a:rPr lang="en-US" dirty="0"/>
              <a:t>Sketch 2 Code https://sketch2code.azurewebsites.net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741DB5-0AFF-4912-80EB-2F2B34C5792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7860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Market Analytics</a:t>
            </a:r>
          </a:p>
          <a:p>
            <a:pPr marL="171450" indent="-171450">
              <a:buFontTx/>
              <a:buChar char="-"/>
            </a:pPr>
            <a:r>
              <a:rPr lang="en-US" dirty="0"/>
              <a:t>Stock Market Analytics</a:t>
            </a:r>
          </a:p>
          <a:p>
            <a:pPr marL="171450" indent="-171450">
              <a:buFontTx/>
              <a:buChar char="-"/>
            </a:pPr>
            <a:r>
              <a:rPr lang="en-US" dirty="0"/>
              <a:t>Association Rule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741DB5-0AFF-4912-80EB-2F2B34C5792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479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Customer Satisfaction</a:t>
            </a:r>
          </a:p>
          <a:p>
            <a:pPr marL="171450" indent="-171450">
              <a:buFontTx/>
              <a:buChar char="-"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Psychological treatment</a:t>
            </a:r>
            <a:r>
              <a:rPr lang="en-US" dirty="0"/>
              <a:t> </a:t>
            </a:r>
          </a:p>
          <a:p>
            <a:pPr marL="171450" indent="-171450">
              <a:buFontTx/>
              <a:buChar char="-"/>
            </a:pPr>
            <a:r>
              <a:rPr lang="en-US" dirty="0"/>
              <a:t>Emotion Detection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741DB5-0AFF-4912-80EB-2F2B34C5792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0870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Video </a:t>
            </a:r>
          </a:p>
          <a:p>
            <a:pPr marL="171450" indent="-171450">
              <a:buFontTx/>
              <a:buChar char="-"/>
            </a:pPr>
            <a:r>
              <a:rPr lang="en-US" dirty="0"/>
              <a:t>Friends and pages</a:t>
            </a:r>
          </a:p>
          <a:p>
            <a:pPr marL="171450" indent="-171450">
              <a:buFontTx/>
              <a:buChar char="-"/>
            </a:pPr>
            <a:r>
              <a:rPr lang="en-US" dirty="0"/>
              <a:t>Products</a:t>
            </a:r>
          </a:p>
          <a:p>
            <a:pPr marL="171450" indent="-171450">
              <a:buFontTx/>
              <a:buChar char="-"/>
            </a:pPr>
            <a:r>
              <a:rPr lang="en-US" dirty="0"/>
              <a:t>Articles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741DB5-0AFF-4912-80EB-2F2B34C5792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1734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Cancer Detection</a:t>
            </a:r>
          </a:p>
          <a:p>
            <a:pPr marL="171450" indent="-171450">
              <a:buFontTx/>
              <a:buChar char="-"/>
            </a:pPr>
            <a:r>
              <a:rPr lang="en-US" dirty="0"/>
              <a:t>Alzheimer Detection</a:t>
            </a:r>
          </a:p>
          <a:p>
            <a:pPr marL="171450" indent="-171450">
              <a:buFontTx/>
              <a:buChar char="-"/>
            </a:pPr>
            <a:r>
              <a:rPr lang="en-US" dirty="0"/>
              <a:t>Heart attack detection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741DB5-0AFF-4912-80EB-2F2B34C5792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4241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User behavior analysis</a:t>
            </a:r>
          </a:p>
          <a:p>
            <a:pPr marL="171450" indent="-171450">
              <a:buFontTx/>
              <a:buChar char="-"/>
            </a:pPr>
            <a:r>
              <a:rPr lang="en-US" dirty="0"/>
              <a:t>Campaign optimization</a:t>
            </a:r>
          </a:p>
          <a:p>
            <a:pPr marL="171450" indent="-171450">
              <a:buFontTx/>
              <a:buChar char="-"/>
            </a:pPr>
            <a:r>
              <a:rPr lang="en-US" dirty="0"/>
              <a:t>Publisher Revenue Optimization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741DB5-0AFF-4912-80EB-2F2B34C5792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2154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741DB5-0AFF-4912-80EB-2F2B34C5792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9656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994E3-7F8E-4C8D-A05B-14A22D66B0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672F6E-D607-4A8E-AE50-080E03C0F1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C89F39-94C9-4601-9FDF-B04DD3471E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5C5A26-9427-4359-ADB1-CB6E888A35A8}" type="datetimeFigureOut">
              <a:rPr lang="en-US" smtClean="0"/>
              <a:t>9/2/2018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5989A1-35F4-44BF-A06D-2474FA4493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97FDB6-2667-46C4-BA27-A91EA0B8FE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8D860-3FA1-46AB-AB2A-17ADCB4A88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577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BD6D2A-D098-412A-9F9B-72164A8259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14C314-3E59-415F-9B5E-CCF62FE3FA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46B9D8-B0EC-423D-BA89-F1240F5EB8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5C5A26-9427-4359-ADB1-CB6E888A35A8}" type="datetimeFigureOut">
              <a:rPr lang="en-US" smtClean="0"/>
              <a:t>9/2/2018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28F0C4-66DE-4F0F-9244-9E1A97A17B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E75363-618C-499B-A18B-457FD804C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8D860-3FA1-46AB-AB2A-17ADCB4A88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9771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30EA0F5-FEAA-43AC-BF3E-5B6971BAA3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A4F17D2-584E-4318-B367-C74A5ACBC4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7F29CA-C6B3-4950-B5F2-0E04417074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5C5A26-9427-4359-ADB1-CB6E888A35A8}" type="datetimeFigureOut">
              <a:rPr lang="en-US" smtClean="0"/>
              <a:t>9/2/2018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624102-AB7D-47E4-A634-E6BDFE04F4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0C645D-CEEE-48B8-8497-6547D618A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8D860-3FA1-46AB-AB2A-17ADCB4A88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8834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E4667-A285-475F-B7E1-03B2E1226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FEA44E-F820-4BC0-800B-EB6C3CA003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B2EFD2-ADD7-46DA-9564-2B2A3A0756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5C5A26-9427-4359-ADB1-CB6E888A35A8}" type="datetimeFigureOut">
              <a:rPr lang="en-US" smtClean="0"/>
              <a:t>9/2/2018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6A2197-47C5-4EAF-8FCE-50D6CED449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8CC1AE-E472-449E-9FBD-BB781FD92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8D860-3FA1-46AB-AB2A-17ADCB4A88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4185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6B8D40-D9C4-41EC-B235-200ED6C70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D968BE-09E7-417E-A78E-413537422C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7BED33-E850-4116-A0C5-D9F1A36D54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5C5A26-9427-4359-ADB1-CB6E888A35A8}" type="datetimeFigureOut">
              <a:rPr lang="en-US" smtClean="0"/>
              <a:t>9/2/2018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8FAB64-69A8-4164-8622-524BD2C244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5A8496-87BF-4F61-8DEA-3D3398E96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8D860-3FA1-46AB-AB2A-17ADCB4A88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16708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83FF1-3932-47BD-BF2A-6A8BABAE9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DEBAE3-FC68-47A3-9A98-6E747A5805D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1BB8AE-ECE8-4371-A3FA-AEACEEA7A2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1B01BA-3CEE-40DB-8977-D6E6F8BA87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5C5A26-9427-4359-ADB1-CB6E888A35A8}" type="datetimeFigureOut">
              <a:rPr lang="en-US" smtClean="0"/>
              <a:t>9/2/2018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69B8D2-796E-4B4F-99B7-E9A1BABAAF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383ACC-CBCE-4A85-8D24-EC5CAC41A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8D860-3FA1-46AB-AB2A-17ADCB4A88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5961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C88A8-D811-42FA-ABF1-708401763B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DA8916-975E-40F7-B9C8-A121B016B6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5BD582-8373-4897-B6EE-28DA988600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E9F513C-2D6A-4984-8111-0379DD5423D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42E39AA-EE00-4019-B9B4-3F8A97DA412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674BFF3-745E-4664-9A4B-8E23419EDA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5C5A26-9427-4359-ADB1-CB6E888A35A8}" type="datetimeFigureOut">
              <a:rPr lang="en-US" smtClean="0"/>
              <a:t>9/2/2018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16B0A0-1066-4B35-8CF5-089FAB282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BBE3C42-E253-4DEE-9197-C37831CDE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8D860-3FA1-46AB-AB2A-17ADCB4A88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7150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E54554-440F-4377-B51E-C5E8EAE6D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BF76951-EF4F-479F-B1C5-4B36448E20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5C5A26-9427-4359-ADB1-CB6E888A35A8}" type="datetimeFigureOut">
              <a:rPr lang="en-US" smtClean="0"/>
              <a:t>9/2/2018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DD2EF0-8CEE-4705-A5B1-2F6461007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F23D21-8CB4-44E7-921B-DCA0FC5D4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8D860-3FA1-46AB-AB2A-17ADCB4A88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15159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5D3F2B3-D45F-4E3C-A2E4-1E5D6D7D20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5C5A26-9427-4359-ADB1-CB6E888A35A8}" type="datetimeFigureOut">
              <a:rPr lang="en-US" smtClean="0"/>
              <a:t>9/2/2018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0DC0500-54BE-4826-BD83-9C16D55123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B5C2BC-5484-48F1-B4FB-6361BBAAA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8D860-3FA1-46AB-AB2A-17ADCB4A88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9647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261D42-492D-4389-B2C5-55CE6CF5EE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2C0B24-6ABB-48EB-999C-7456113BED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B09178-A6FF-4471-9E94-246762C6A8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E6E446-44C1-4164-A047-4081DA2214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5C5A26-9427-4359-ADB1-CB6E888A35A8}" type="datetimeFigureOut">
              <a:rPr lang="en-US" smtClean="0"/>
              <a:t>9/2/2018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5814FF-B027-471B-B14D-BB80FC31C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F99DBE-85B4-4A02-85A5-F5F27FC45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8D860-3FA1-46AB-AB2A-17ADCB4A88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4246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55845-9DEB-4333-B163-83503B41B5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45F3AD-5207-4FA0-9055-7D87A0496B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210127-45FD-441E-9C0F-972DF85E93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325EC6-ADCB-4686-B622-984C0CFF24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5C5A26-9427-4359-ADB1-CB6E888A35A8}" type="datetimeFigureOut">
              <a:rPr lang="en-US" smtClean="0"/>
              <a:t>9/2/2018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ACE505-9B1C-42E9-BA6D-B67E0A9EA8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9FFE7D-504F-4DB3-864E-639C670AF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8D860-3FA1-46AB-AB2A-17ADCB4A88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9389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02DD801-3D4D-4062-9E50-15552C455A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D4DE64-60E5-45A6-B953-2D36BD06D4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8F4CE8-A017-472A-9A99-93288FC077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5C5A26-9427-4359-ADB1-CB6E888A35A8}" type="datetimeFigureOut">
              <a:rPr lang="en-US" smtClean="0"/>
              <a:t>9/2/2018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FE24A6-DEA6-494F-B798-17EDC53C25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3ABC13-3DD8-4FD6-9013-FA9B6F2B96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48D860-3FA1-46AB-AB2A-17ADCB4A88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5919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jp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jp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g"/><Relationship Id="rId5" Type="http://schemas.openxmlformats.org/officeDocument/2006/relationships/image" Target="../media/image23.png"/><Relationship Id="rId10" Type="http://schemas.openxmlformats.org/officeDocument/2006/relationships/image" Target="../media/image28.jp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jpg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jpg"/><Relationship Id="rId4" Type="http://schemas.openxmlformats.org/officeDocument/2006/relationships/image" Target="../media/image33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jpg"/><Relationship Id="rId5" Type="http://schemas.openxmlformats.org/officeDocument/2006/relationships/image" Target="../media/image41.jpg"/><Relationship Id="rId4" Type="http://schemas.openxmlformats.org/officeDocument/2006/relationships/image" Target="../media/image40.jp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hyperlink" Target="mailto:devsayed1@gmail.com" TargetMode="External"/><Relationship Id="rId5" Type="http://schemas.openxmlformats.org/officeDocument/2006/relationships/hyperlink" Target="http://facebook.com/sayed931" TargetMode="External"/><Relationship Id="rId4" Type="http://schemas.openxmlformats.org/officeDocument/2006/relationships/image" Target="../media/image47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72A409-4527-4C5A-B8FD-46DFF5CB35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5368" y="2043663"/>
            <a:ext cx="6105194" cy="2031055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AI and Machine Learning Intro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36F83A-9610-4B55-A22E-7F7ACAAAC0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5368" y="4074718"/>
            <a:ext cx="6105194" cy="682079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Sayed A. Omar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0670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07D0C-0BC0-4803-8742-70CD47A2B8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1"/>
            <a:ext cx="12192000" cy="681036"/>
          </a:xfrm>
          <a:solidFill>
            <a:schemeClr val="accent1"/>
          </a:solidFill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Types of Machine Learning Problems</a:t>
            </a:r>
          </a:p>
        </p:txBody>
      </p:sp>
      <p:pic>
        <p:nvPicPr>
          <p:cNvPr id="13" name="Content Placeholder 12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77927702-70D1-45D5-99B1-7524710D62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046"/>
            <a:ext cx="12192000" cy="6176954"/>
          </a:xfrm>
        </p:spPr>
      </p:pic>
    </p:spTree>
    <p:extLst>
      <p:ext uri="{BB962C8B-B14F-4D97-AF65-F5344CB8AC3E}">
        <p14:creationId xmlns:p14="http://schemas.microsoft.com/office/powerpoint/2010/main" val="37687074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07D0C-0BC0-4803-8742-70CD47A2B8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1"/>
            <a:ext cx="12192000" cy="681036"/>
          </a:xfrm>
          <a:solidFill>
            <a:schemeClr val="accent1"/>
          </a:solidFill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Data set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543204B-40C9-4A76-A3A9-A7AA6734B8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046"/>
            <a:ext cx="12192000" cy="6174033"/>
          </a:xfrm>
        </p:spPr>
      </p:pic>
    </p:spTree>
    <p:extLst>
      <p:ext uri="{BB962C8B-B14F-4D97-AF65-F5344CB8AC3E}">
        <p14:creationId xmlns:p14="http://schemas.microsoft.com/office/powerpoint/2010/main" val="15597990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A6E04D-4A4B-4F94-B2B2-BDDF61C189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5368" y="2043663"/>
            <a:ext cx="6105194" cy="203105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Applications of  Machine Learning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0536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07D0C-0BC0-4803-8742-70CD47A2B8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1"/>
            <a:ext cx="12192000" cy="681036"/>
          </a:xfrm>
          <a:solidFill>
            <a:schemeClr val="accent1"/>
          </a:solidFill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Computer Vision Applications</a:t>
            </a:r>
          </a:p>
        </p:txBody>
      </p:sp>
      <p:pic>
        <p:nvPicPr>
          <p:cNvPr id="5" name="Content Placeholder 4" descr="A cat sitting in front of a computer&#10;&#10;Description generated with high confidence">
            <a:extLst>
              <a:ext uri="{FF2B5EF4-FFF2-40B4-BE49-F238E27FC236}">
                <a16:creationId xmlns:a16="http://schemas.microsoft.com/office/drawing/2014/main" id="{D47033AC-208D-432B-99D4-13D5737F82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11" t="13039" r="6319" b="11846"/>
          <a:stretch/>
        </p:blipFill>
        <p:spPr>
          <a:xfrm>
            <a:off x="0" y="681048"/>
            <a:ext cx="6096000" cy="3200288"/>
          </a:xfrm>
        </p:spPr>
      </p:pic>
      <p:pic>
        <p:nvPicPr>
          <p:cNvPr id="9" name="Picture 8" descr="A picture containing clothing&#10;&#10;Description generated with very high confidence">
            <a:extLst>
              <a:ext uri="{FF2B5EF4-FFF2-40B4-BE49-F238E27FC236}">
                <a16:creationId xmlns:a16="http://schemas.microsoft.com/office/drawing/2014/main" id="{54B281FB-1C20-4F0B-9D96-79F49CE2C19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8" t="-281" r="665"/>
          <a:stretch/>
        </p:blipFill>
        <p:spPr>
          <a:xfrm>
            <a:off x="0" y="3881335"/>
            <a:ext cx="12192000" cy="2976665"/>
          </a:xfrm>
          <a:prstGeom prst="rect">
            <a:avLst/>
          </a:prstGeom>
        </p:spPr>
      </p:pic>
      <p:pic>
        <p:nvPicPr>
          <p:cNvPr id="11" name="Picture 10" descr="A person wearing a costume&#10;&#10;Description generated with high confidence">
            <a:extLst>
              <a:ext uri="{FF2B5EF4-FFF2-40B4-BE49-F238E27FC236}">
                <a16:creationId xmlns:a16="http://schemas.microsoft.com/office/drawing/2014/main" id="{3E00C38A-A0B3-48B4-9305-86ED6D5058A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5999" y="681047"/>
            <a:ext cx="6096000" cy="3200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7200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07D0C-0BC0-4803-8742-70CD47A2B8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1"/>
            <a:ext cx="12192000" cy="681036"/>
          </a:xfrm>
          <a:solidFill>
            <a:schemeClr val="accent1"/>
          </a:solidFill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Economics  Applications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6E9330D-0566-4E39-86F1-D4A45560A9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389"/>
          <a:stretch/>
        </p:blipFill>
        <p:spPr>
          <a:xfrm>
            <a:off x="1" y="681047"/>
            <a:ext cx="6096000" cy="3210017"/>
          </a:xfrm>
        </p:spPr>
      </p:pic>
      <p:pic>
        <p:nvPicPr>
          <p:cNvPr id="9" name="Picture 8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F8958262-F1FC-43E4-BCC6-43B07314C9E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6" t="7584" r="1489" b="1896"/>
          <a:stretch/>
        </p:blipFill>
        <p:spPr>
          <a:xfrm>
            <a:off x="6096001" y="681047"/>
            <a:ext cx="6096000" cy="321001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88F3F79-8AA9-4B40-8951-C2B7A47AD1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91064"/>
            <a:ext cx="12192000" cy="2966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229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07D0C-0BC0-4803-8742-70CD47A2B8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1"/>
            <a:ext cx="12192000" cy="681036"/>
          </a:xfrm>
          <a:solidFill>
            <a:schemeClr val="accent1"/>
          </a:solidFill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Sentiment Analysis Applications</a:t>
            </a:r>
          </a:p>
        </p:txBody>
      </p:sp>
      <p:pic>
        <p:nvPicPr>
          <p:cNvPr id="5" name="Content Placeholder 4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423E230B-E96F-482F-AE25-0C38F131F5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31" t="5363" r="16614" b="5885"/>
          <a:stretch/>
        </p:blipFill>
        <p:spPr>
          <a:xfrm>
            <a:off x="0" y="681047"/>
            <a:ext cx="6096000" cy="3200289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F987BC0-574B-478E-ADDE-69CD9FD6F5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355" y="681047"/>
            <a:ext cx="6096001" cy="320028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9" name="Picture 8" descr="A picture containing person, indoor&#10;&#10;Description generated with very high confidence">
            <a:extLst>
              <a:ext uri="{FF2B5EF4-FFF2-40B4-BE49-F238E27FC236}">
                <a16:creationId xmlns:a16="http://schemas.microsoft.com/office/drawing/2014/main" id="{B2303025-2E28-4EE9-B9CC-8D68150786B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09" b="15482"/>
          <a:stretch/>
        </p:blipFill>
        <p:spPr>
          <a:xfrm>
            <a:off x="0" y="3881335"/>
            <a:ext cx="12192000" cy="2976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8146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07D0C-0BC0-4803-8742-70CD47A2B8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1"/>
            <a:ext cx="12192000" cy="681036"/>
          </a:xfrm>
          <a:solidFill>
            <a:schemeClr val="accent1"/>
          </a:solidFill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Recommendation Sys. Applications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938FE0E-7BC9-4157-80E3-4E0F330CBE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696578"/>
            <a:ext cx="3113721" cy="3258579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9F532CE-9776-49E8-88B4-DFB6EA0D3B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4989" y="696578"/>
            <a:ext cx="2979743" cy="32585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0948EE9-DD4C-4BB8-8CA3-2DF2CE85C9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680677"/>
            <a:ext cx="3270751" cy="3274481"/>
          </a:xfrm>
          <a:prstGeom prst="rect">
            <a:avLst/>
          </a:prstGeom>
        </p:spPr>
      </p:pic>
      <p:pic>
        <p:nvPicPr>
          <p:cNvPr id="11" name="Picture 10" descr="A picture containing clipart&#10;&#10;Description generated with high confidence">
            <a:extLst>
              <a:ext uri="{FF2B5EF4-FFF2-40B4-BE49-F238E27FC236}">
                <a16:creationId xmlns:a16="http://schemas.microsoft.com/office/drawing/2014/main" id="{325AAA35-89EB-47B7-99D0-7C79C34AF63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8019" y="680677"/>
            <a:ext cx="2822713" cy="3283197"/>
          </a:xfrm>
          <a:prstGeom prst="rect">
            <a:avLst/>
          </a:prstGeom>
        </p:spPr>
      </p:pic>
      <p:pic>
        <p:nvPicPr>
          <p:cNvPr id="13" name="Picture 12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3947D982-75F0-4956-95DD-0562E825EFF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63874"/>
            <a:ext cx="3113720" cy="289411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DB76C7F-BEDA-43F9-B8EA-4FD9BCB38F1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3720" y="3979396"/>
            <a:ext cx="2979743" cy="2887310"/>
          </a:xfrm>
          <a:prstGeom prst="rect">
            <a:avLst/>
          </a:prstGeom>
        </p:spPr>
      </p:pic>
      <p:pic>
        <p:nvPicPr>
          <p:cNvPr id="17" name="Picture 16" descr="A document with black text&#10;&#10;Description generated with high confidence">
            <a:extLst>
              <a:ext uri="{FF2B5EF4-FFF2-40B4-BE49-F238E27FC236}">
                <a16:creationId xmlns:a16="http://schemas.microsoft.com/office/drawing/2014/main" id="{F2DEBE86-30EF-44C7-A18F-E6F09FC0CE4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3463" y="3970679"/>
            <a:ext cx="3270751" cy="2887310"/>
          </a:xfrm>
          <a:prstGeom prst="rect">
            <a:avLst/>
          </a:prstGeom>
        </p:spPr>
      </p:pic>
      <p:pic>
        <p:nvPicPr>
          <p:cNvPr id="19" name="Picture 18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DA3E7051-0297-49E5-8032-03BC6ED88AD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4214" y="3955156"/>
            <a:ext cx="2822713" cy="2902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3691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07D0C-0BC0-4803-8742-70CD47A2B8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1"/>
            <a:ext cx="12192000" cy="681036"/>
          </a:xfrm>
          <a:solidFill>
            <a:schemeClr val="accent1"/>
          </a:solidFill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Medical Diagnosis Applications </a:t>
            </a:r>
          </a:p>
        </p:txBody>
      </p:sp>
      <p:pic>
        <p:nvPicPr>
          <p:cNvPr id="5" name="Content Placeholder 4" descr="A picture containing animal, invertebrate&#10;&#10;Description generated with very high confidence">
            <a:extLst>
              <a:ext uri="{FF2B5EF4-FFF2-40B4-BE49-F238E27FC236}">
                <a16:creationId xmlns:a16="http://schemas.microsoft.com/office/drawing/2014/main" id="{2A2B016B-A1A1-4EAC-847F-F3D3150579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047"/>
            <a:ext cx="6096000" cy="3210017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09CBCC7-6FCB-4CF9-8950-42B2F07D4CC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44" r="25744" b="7879"/>
          <a:stretch/>
        </p:blipFill>
        <p:spPr>
          <a:xfrm>
            <a:off x="6096000" y="681047"/>
            <a:ext cx="6096000" cy="3210017"/>
          </a:xfrm>
          <a:prstGeom prst="rect">
            <a:avLst/>
          </a:prstGeom>
        </p:spPr>
      </p:pic>
      <p:pic>
        <p:nvPicPr>
          <p:cNvPr id="9" name="Picture 8" descr="A picture containing blue&#10;&#10;Description generated with high confidence">
            <a:extLst>
              <a:ext uri="{FF2B5EF4-FFF2-40B4-BE49-F238E27FC236}">
                <a16:creationId xmlns:a16="http://schemas.microsoft.com/office/drawing/2014/main" id="{69982EEF-73EE-4441-8E93-8CB6114584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891064"/>
            <a:ext cx="12191999" cy="2966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7485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07D0C-0BC0-4803-8742-70CD47A2B8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1"/>
            <a:ext cx="12192000" cy="681036"/>
          </a:xfrm>
          <a:solidFill>
            <a:schemeClr val="accent1"/>
          </a:solidFill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Online Advertising Platforms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C38504F-2796-4AEB-9835-DFB577E3DE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047"/>
            <a:ext cx="6096000" cy="3190562"/>
          </a:xfrm>
        </p:spPr>
      </p:pic>
      <p:pic>
        <p:nvPicPr>
          <p:cNvPr id="7" name="Picture 6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D7901131-EE0D-417E-A488-558B906077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681047"/>
            <a:ext cx="6096000" cy="3190562"/>
          </a:xfrm>
          <a:prstGeom prst="rect">
            <a:avLst/>
          </a:prstGeom>
        </p:spPr>
      </p:pic>
      <p:pic>
        <p:nvPicPr>
          <p:cNvPr id="9" name="Picture 8" descr="An open computer sitting on a table&#10;&#10;Description generated with high confidence">
            <a:extLst>
              <a:ext uri="{FF2B5EF4-FFF2-40B4-BE49-F238E27FC236}">
                <a16:creationId xmlns:a16="http://schemas.microsoft.com/office/drawing/2014/main" id="{19B0B28E-5720-454E-A79F-E04A29F96B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71608"/>
            <a:ext cx="12192000" cy="2986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6530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07D0C-0BC0-4803-8742-70CD47A2B8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1"/>
            <a:ext cx="12192000" cy="681036"/>
          </a:xfrm>
          <a:solidFill>
            <a:schemeClr val="accent1"/>
          </a:solidFill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Speech &amp; Hand Writing Recognition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63C2290-0A9F-43E7-850A-E5223515F1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80337"/>
            <a:ext cx="12192000" cy="2977651"/>
          </a:xfrm>
        </p:spPr>
      </p:pic>
      <p:pic>
        <p:nvPicPr>
          <p:cNvPr id="7" name="Picture 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ED682B5D-87F1-4CE3-AC38-5FA97A487F7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56" b="6652"/>
          <a:stretch/>
        </p:blipFill>
        <p:spPr>
          <a:xfrm>
            <a:off x="1" y="689887"/>
            <a:ext cx="12191999" cy="3190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1454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174C9A-90D7-4B07-9883-0FC14D281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r>
              <a:rPr lang="en-US"/>
              <a:t>Sayed A. Omar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3814D2-577C-4F92-AF0B-F1C16ECABAB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04" r="1396"/>
          <a:stretch/>
        </p:blipFill>
        <p:spPr>
          <a:xfrm rot="21600000">
            <a:off x="20" y="10"/>
            <a:ext cx="4635571" cy="6857990"/>
          </a:xfrm>
          <a:prstGeom prst="rect">
            <a:avLst/>
          </a:prstGeom>
          <a:effectLst/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>
            <a:solidFill>
              <a:srgbClr val="FFD3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F88112-7F4F-4060-BC09-7BAA506B74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31" y="2438400"/>
            <a:ext cx="6657818" cy="3785419"/>
          </a:xfrm>
        </p:spPr>
        <p:txBody>
          <a:bodyPr>
            <a:normAutofit/>
          </a:bodyPr>
          <a:lstStyle/>
          <a:p>
            <a:r>
              <a:rPr lang="en-US" sz="2000" dirty="0"/>
              <a:t>Sayed is a Machine Learning Engineer, he holds a Bachelor degree in the field of Physics and Computer Science from faculty of science Minia University. Then he joined a master degree program at Cairo University in field of Machine Learning and Artificial Intelligence.</a:t>
            </a:r>
          </a:p>
          <a:p>
            <a:r>
              <a:rPr lang="en-US" sz="2000" dirty="0"/>
              <a:t>He worked for Orange then he moved to </a:t>
            </a:r>
            <a:r>
              <a:rPr lang="en-US" sz="2000" dirty="0" err="1"/>
              <a:t>Speakol</a:t>
            </a:r>
            <a:r>
              <a:rPr lang="en-US" sz="2000" dirty="0"/>
              <a:t> as Machine Learning Engineer, then he now works for Analytics Patrols as Machine Learning Engineer.</a:t>
            </a:r>
          </a:p>
          <a:p>
            <a:r>
              <a:rPr lang="en-US" sz="2000" dirty="0"/>
              <a:t>He is always looking forward to help decision makers to achieve them goals clearly depends on insights gained from the data.</a:t>
            </a:r>
          </a:p>
        </p:txBody>
      </p:sp>
    </p:spTree>
    <p:extLst>
      <p:ext uri="{BB962C8B-B14F-4D97-AF65-F5344CB8AC3E}">
        <p14:creationId xmlns:p14="http://schemas.microsoft.com/office/powerpoint/2010/main" val="37030495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07D0C-0BC0-4803-8742-70CD47A2B8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1"/>
            <a:ext cx="12192000" cy="681036"/>
          </a:xfrm>
          <a:solidFill>
            <a:schemeClr val="accent1"/>
          </a:solidFill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Playing Game</a:t>
            </a:r>
          </a:p>
        </p:txBody>
      </p:sp>
      <p:pic>
        <p:nvPicPr>
          <p:cNvPr id="5" name="Content Placeholder 4" descr="A dining room table&#10;&#10;Description generated with high confidence">
            <a:extLst>
              <a:ext uri="{FF2B5EF4-FFF2-40B4-BE49-F238E27FC236}">
                <a16:creationId xmlns:a16="http://schemas.microsoft.com/office/drawing/2014/main" id="{416D755F-2F54-48C7-A2BE-9E58F28ED0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681046"/>
            <a:ext cx="6095999" cy="6176953"/>
          </a:xfrm>
        </p:spPr>
      </p:pic>
      <p:pic>
        <p:nvPicPr>
          <p:cNvPr id="7" name="Picture 6" descr="A group of people playing football on a field&#10;&#10;Description generated with very high confidence">
            <a:extLst>
              <a:ext uri="{FF2B5EF4-FFF2-40B4-BE49-F238E27FC236}">
                <a16:creationId xmlns:a16="http://schemas.microsoft.com/office/drawing/2014/main" id="{27D37D9D-94E6-445D-B3AE-CD1ACE3E67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681045"/>
            <a:ext cx="6096000" cy="6176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5879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07D0C-0BC0-4803-8742-70CD47A2B8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1"/>
            <a:ext cx="12192000" cy="681036"/>
          </a:xfrm>
          <a:solidFill>
            <a:schemeClr val="accent1"/>
          </a:solidFill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Robotics &amp; Personal Assistants</a:t>
            </a:r>
          </a:p>
        </p:txBody>
      </p:sp>
      <p:pic>
        <p:nvPicPr>
          <p:cNvPr id="5" name="Content Placeholder 4" descr="A picture containing outdoor, sky, water, grass&#10;&#10;Description generated with very high confidence">
            <a:extLst>
              <a:ext uri="{FF2B5EF4-FFF2-40B4-BE49-F238E27FC236}">
                <a16:creationId xmlns:a16="http://schemas.microsoft.com/office/drawing/2014/main" id="{7E9CE9F1-FB67-4357-8376-9EA677FA8C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429000"/>
            <a:ext cx="6096000" cy="3428999"/>
          </a:xfrm>
        </p:spPr>
      </p:pic>
      <p:pic>
        <p:nvPicPr>
          <p:cNvPr id="7" name="Picture 6" descr="A close up of a mans face&#10;&#10;Description generated with high confidence">
            <a:extLst>
              <a:ext uri="{FF2B5EF4-FFF2-40B4-BE49-F238E27FC236}">
                <a16:creationId xmlns:a16="http://schemas.microsoft.com/office/drawing/2014/main" id="{8FCE133D-90FF-45FB-9105-2FC8A3E32C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681047"/>
            <a:ext cx="6096000" cy="27479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E072413-0DFC-410A-99FD-E4AEA8839F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681046"/>
            <a:ext cx="6096000" cy="2747953"/>
          </a:xfrm>
          <a:prstGeom prst="rect">
            <a:avLst/>
          </a:prstGeom>
        </p:spPr>
      </p:pic>
      <p:pic>
        <p:nvPicPr>
          <p:cNvPr id="11" name="Picture 10" descr="A picture containing yellow, LEGO, toy&#10;&#10;Description generated with very high confidence">
            <a:extLst>
              <a:ext uri="{FF2B5EF4-FFF2-40B4-BE49-F238E27FC236}">
                <a16:creationId xmlns:a16="http://schemas.microsoft.com/office/drawing/2014/main" id="{B30ED7A9-87CF-4976-BCE5-30A2B8472F9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8" y="3428999"/>
            <a:ext cx="6096001" cy="3428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0494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01D4B-69E4-4D99-A829-C44565DDA66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33" b="10697"/>
          <a:stretch/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sp>
        <p:nvSpPr>
          <p:cNvPr id="10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  <a:ex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0EB81F-2DE4-4061-B8F5-F648CDEAE5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22021" y="3231931"/>
            <a:ext cx="3852041" cy="1834056"/>
          </a:xfrm>
        </p:spPr>
        <p:txBody>
          <a:bodyPr>
            <a:normAutofit/>
          </a:bodyPr>
          <a:lstStyle/>
          <a:p>
            <a:r>
              <a:rPr lang="en-US" sz="4000"/>
              <a:t>How to start in Machine Learning 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4934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07D0C-0BC0-4803-8742-70CD47A2B8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1"/>
            <a:ext cx="12192000" cy="681036"/>
          </a:xfrm>
          <a:solidFill>
            <a:schemeClr val="accent1"/>
          </a:solidFill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Prerequisites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462777EA-DCDA-4741-9F52-6708AC8F309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81894763"/>
              </p:ext>
            </p:extLst>
          </p:nvPr>
        </p:nvGraphicFramePr>
        <p:xfrm>
          <a:off x="2032000" y="681047"/>
          <a:ext cx="8128000" cy="61769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833688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76D51479-5B64-4F82-9449-940CE586ADCC}"/>
              </a:ext>
            </a:extLst>
          </p:cNvPr>
          <p:cNvSpPr txBox="1">
            <a:spLocks/>
          </p:cNvSpPr>
          <p:nvPr/>
        </p:nvSpPr>
        <p:spPr>
          <a:xfrm>
            <a:off x="91368" y="2590698"/>
            <a:ext cx="5999244" cy="16766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dirty="0"/>
              <a:t>Programming Languages</a:t>
            </a:r>
          </a:p>
        </p:txBody>
      </p:sp>
      <p:pic>
        <p:nvPicPr>
          <p:cNvPr id="7" name="Picture 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E774C1CF-96BB-417E-BEA1-9DA526AB0F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5544" y="0"/>
            <a:ext cx="59364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8480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07D0C-0BC0-4803-8742-70CD47A2B8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1"/>
            <a:ext cx="12192000" cy="681036"/>
          </a:xfrm>
          <a:solidFill>
            <a:schemeClr val="accent1"/>
          </a:solidFill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Algorithms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6454AF7B-BB65-4731-9577-5E1099E0908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09617335"/>
              </p:ext>
            </p:extLst>
          </p:nvPr>
        </p:nvGraphicFramePr>
        <p:xfrm>
          <a:off x="0" y="621412"/>
          <a:ext cx="12192000" cy="61769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588228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07D0C-0BC0-4803-8742-70CD47A2B8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1"/>
            <a:ext cx="12192000" cy="681036"/>
          </a:xfrm>
          <a:solidFill>
            <a:schemeClr val="accent1"/>
          </a:solidFill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Frameworks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FAD32884-97F4-4B30-95B2-5104EDB9F86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3882443"/>
              </p:ext>
            </p:extLst>
          </p:nvPr>
        </p:nvGraphicFramePr>
        <p:xfrm>
          <a:off x="0" y="681047"/>
          <a:ext cx="12192000" cy="61769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35632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9">
            <a:extLst>
              <a:ext uri="{FF2B5EF4-FFF2-40B4-BE49-F238E27FC236}">
                <a16:creationId xmlns:a16="http://schemas.microsoft.com/office/drawing/2014/main" id="{AFA67CD3-AB4E-4A7A-BEB8-53C445D8C4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726"/>
            <a:ext cx="5614875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1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07CF545F-9C2E-4446-97CD-AD92990C2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5407D0C-0BC0-4803-8742-70CD47A2B8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105" y="802955"/>
            <a:ext cx="4977976" cy="1454051"/>
          </a:xfrm>
        </p:spPr>
        <p:txBody>
          <a:bodyPr>
            <a:normAutofit/>
          </a:bodyPr>
          <a:lstStyle/>
          <a:p>
            <a:pPr algn="ctr"/>
            <a:r>
              <a:rPr lang="en-US" sz="9600" b="1" dirty="0">
                <a:solidFill>
                  <a:schemeClr val="accent1"/>
                </a:solidFill>
                <a:latin typeface="Palace Script MT" panose="030303020206070C0B05" pitchFamily="66" charset="0"/>
              </a:rPr>
              <a:t>Thanks</a:t>
            </a:r>
            <a:endParaRPr lang="en-US" b="1" dirty="0">
              <a:solidFill>
                <a:schemeClr val="accent1"/>
              </a:solidFill>
              <a:latin typeface="Palace Script MT" panose="030303020206070C0B05" pitchFamily="66" charset="0"/>
            </a:endParaRPr>
          </a:p>
        </p:txBody>
      </p:sp>
      <p:sp>
        <p:nvSpPr>
          <p:cNvPr id="14" name="Freeform 62">
            <a:extLst>
              <a:ext uri="{FF2B5EF4-FFF2-40B4-BE49-F238E27FC236}">
                <a16:creationId xmlns:a16="http://schemas.microsoft.com/office/drawing/2014/main" id="{339C8D78-A644-462F-B674-F440635E5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8619"/>
            <a:ext cx="5000438" cy="5400962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5000"/>
                  </a:schemeClr>
                </a:gs>
                <a:gs pos="100000">
                  <a:schemeClr val="bg2">
                    <a:lumMod val="8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Graphic 6" descr="Email">
            <a:extLst>
              <a:ext uri="{FF2B5EF4-FFF2-40B4-BE49-F238E27FC236}">
                <a16:creationId xmlns:a16="http://schemas.microsoft.com/office/drawing/2014/main" id="{D7A6E9E2-5233-4F61-96C8-DD73633AA3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0254" y="1629089"/>
            <a:ext cx="3620021" cy="362002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3AF43B-F005-4237-92C1-8264CF42B6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2421682"/>
            <a:ext cx="4977578" cy="3639289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2000" dirty="0">
                <a:solidFill>
                  <a:srgbClr val="000000"/>
                </a:solidFill>
                <a:hlinkClick r:id="rId5"/>
              </a:rPr>
              <a:t>https://www.linkedin.com/in/sayedomar</a:t>
            </a:r>
            <a:endParaRPr lang="ar-EG" sz="2000" dirty="0">
              <a:solidFill>
                <a:srgbClr val="000000"/>
              </a:solidFill>
              <a:hlinkClick r:id="rId5"/>
            </a:endParaRPr>
          </a:p>
          <a:p>
            <a:pPr marL="0" indent="0" algn="ctr">
              <a:buNone/>
            </a:pPr>
            <a:r>
              <a:rPr lang="en-US" sz="2000" dirty="0">
                <a:solidFill>
                  <a:srgbClr val="000000"/>
                </a:solidFill>
                <a:hlinkClick r:id="rId5"/>
              </a:rPr>
              <a:t>http://facebook.com/sayed931</a:t>
            </a:r>
            <a:endParaRPr lang="en-US" sz="2000" dirty="0">
              <a:solidFill>
                <a:srgbClr val="000000"/>
              </a:solidFill>
            </a:endParaRPr>
          </a:p>
          <a:p>
            <a:pPr marL="0" indent="0" algn="ctr">
              <a:buNone/>
            </a:pPr>
            <a:r>
              <a:rPr lang="en-US" sz="2000" dirty="0">
                <a:solidFill>
                  <a:srgbClr val="000000"/>
                </a:solidFill>
                <a:hlinkClick r:id="rId6"/>
              </a:rPr>
              <a:t>devsayed1@gmail.com</a:t>
            </a:r>
            <a:endParaRPr lang="en-US" sz="2000" dirty="0">
              <a:solidFill>
                <a:srgbClr val="000000"/>
              </a:solidFill>
            </a:endParaRPr>
          </a:p>
          <a:p>
            <a:pPr marL="0" indent="0" algn="ctr">
              <a:buNone/>
            </a:pPr>
            <a:endParaRPr lang="en-US" sz="2000" dirty="0">
              <a:solidFill>
                <a:srgbClr val="000000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93A5705D-AC1C-4E7D-BB7E-797393622F72}"/>
              </a:ext>
            </a:extLst>
          </p:cNvPr>
          <p:cNvSpPr txBox="1">
            <a:spLocks/>
          </p:cNvSpPr>
          <p:nvPr/>
        </p:nvSpPr>
        <p:spPr>
          <a:xfrm>
            <a:off x="6065129" y="1928495"/>
            <a:ext cx="4977976" cy="14540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accent1"/>
                </a:solidFill>
                <a:latin typeface="Brush Script MT" panose="03060802040406070304" pitchFamily="66" charset="0"/>
              </a:rPr>
              <a:t>Sayed A. Omar</a:t>
            </a:r>
          </a:p>
        </p:txBody>
      </p:sp>
    </p:spTree>
    <p:extLst>
      <p:ext uri="{BB962C8B-B14F-4D97-AF65-F5344CB8AC3E}">
        <p14:creationId xmlns:p14="http://schemas.microsoft.com/office/powerpoint/2010/main" val="5545683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07D0C-0BC0-4803-8742-70CD47A2B8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1"/>
            <a:ext cx="12192000" cy="681036"/>
          </a:xfrm>
          <a:solidFill>
            <a:schemeClr val="accent1"/>
          </a:solidFill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What is  Human Intelligence</a:t>
            </a:r>
          </a:p>
        </p:txBody>
      </p:sp>
      <p:pic>
        <p:nvPicPr>
          <p:cNvPr id="5" name="Content Placeholder 4" descr="A person posing for the camera&#10;&#10;Description generated with high confidence">
            <a:extLst>
              <a:ext uri="{FF2B5EF4-FFF2-40B4-BE49-F238E27FC236}">
                <a16:creationId xmlns:a16="http://schemas.microsoft.com/office/drawing/2014/main" id="{2DDB6B57-B949-43F9-862D-211490C2B7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047"/>
            <a:ext cx="12192000" cy="6176953"/>
          </a:xfrm>
        </p:spPr>
      </p:pic>
    </p:spTree>
    <p:extLst>
      <p:ext uri="{BB962C8B-B14F-4D97-AF65-F5344CB8AC3E}">
        <p14:creationId xmlns:p14="http://schemas.microsoft.com/office/powerpoint/2010/main" val="5469256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07D0C-0BC0-4803-8742-70CD47A2B8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1"/>
            <a:ext cx="12192000" cy="681036"/>
          </a:xfrm>
          <a:solidFill>
            <a:schemeClr val="accent1"/>
          </a:solidFill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What is Artificial Intelligence?</a:t>
            </a:r>
          </a:p>
        </p:txBody>
      </p:sp>
      <p:pic>
        <p:nvPicPr>
          <p:cNvPr id="5" name="Content Placeholder 4" descr="A picture containing building, outdoor, hanging, black&#10;&#10;Description generated with high confidence">
            <a:extLst>
              <a:ext uri="{FF2B5EF4-FFF2-40B4-BE49-F238E27FC236}">
                <a16:creationId xmlns:a16="http://schemas.microsoft.com/office/drawing/2014/main" id="{8D7CE8E6-86FF-4F06-9020-BD12DAB92A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046"/>
            <a:ext cx="12192000" cy="6186791"/>
          </a:xfrm>
        </p:spPr>
      </p:pic>
    </p:spTree>
    <p:extLst>
      <p:ext uri="{BB962C8B-B14F-4D97-AF65-F5344CB8AC3E}">
        <p14:creationId xmlns:p14="http://schemas.microsoft.com/office/powerpoint/2010/main" val="33325363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07D0C-0BC0-4803-8742-70CD47A2B8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1"/>
            <a:ext cx="12192000" cy="681036"/>
          </a:xfrm>
          <a:solidFill>
            <a:schemeClr val="accent1"/>
          </a:solidFill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History of Machine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3AF43B-F005-4237-92C1-8264CF42B6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681046"/>
            <a:ext cx="6096000" cy="6176953"/>
          </a:xfrm>
        </p:spPr>
        <p:txBody>
          <a:bodyPr lIns="457200" tIns="457200" rIns="457200" bIns="457200">
            <a:normAutofit fontScale="85000" lnSpcReduction="10000"/>
          </a:bodyPr>
          <a:lstStyle/>
          <a:p>
            <a:r>
              <a:rPr lang="en-US" b="1" i="1" dirty="0"/>
              <a:t>Artificial intelligence </a:t>
            </a:r>
            <a:r>
              <a:rPr lang="en-US" i="1" dirty="0"/>
              <a:t>are not novelty innovations. </a:t>
            </a:r>
            <a:r>
              <a:rPr lang="en-US" dirty="0"/>
              <a:t>In </a:t>
            </a:r>
            <a:r>
              <a:rPr lang="en-US" b="1" dirty="0"/>
              <a:t>1943</a:t>
            </a:r>
            <a:r>
              <a:rPr lang="en-US" dirty="0"/>
              <a:t>, </a:t>
            </a:r>
            <a:r>
              <a:rPr lang="en-US" i="1" dirty="0"/>
              <a:t>neurophysiologist Warren McCulloch and mathematician Walter Pitts </a:t>
            </a:r>
            <a:r>
              <a:rPr lang="en-US" dirty="0"/>
              <a:t>wrote a paper on how neurons might work. In order to describe how neurons in the brain might work, they modeled a simple neural network using electrical circuits. </a:t>
            </a:r>
          </a:p>
          <a:p>
            <a:r>
              <a:rPr lang="en-US" b="1" i="1" dirty="0"/>
              <a:t>Machine Learning </a:t>
            </a:r>
            <a:r>
              <a:rPr lang="en-US" i="1" dirty="0"/>
              <a:t>on </a:t>
            </a:r>
            <a:r>
              <a:rPr lang="en-US" b="1" i="1" dirty="0"/>
              <a:t>1959</a:t>
            </a:r>
            <a:r>
              <a:rPr lang="en-US" i="1" dirty="0"/>
              <a:t>, Arthur Samuel defined the concept of machine learning as the ability of computers to learn to function in ways that they were not specifically programmed to do.</a:t>
            </a:r>
          </a:p>
          <a:p>
            <a:r>
              <a:rPr lang="en-US" b="1" i="1" dirty="0"/>
              <a:t>Of course, the timeline from definition to implementation in everyday life</a:t>
            </a:r>
            <a:br>
              <a:rPr lang="en-US" b="1" i="1" dirty="0"/>
            </a:br>
            <a:r>
              <a:rPr lang="en-US" b="1" i="1" dirty="0"/>
              <a:t>can be a long one.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</p:txBody>
      </p:sp>
      <p:pic>
        <p:nvPicPr>
          <p:cNvPr id="11" name="Picture 10" descr="A close up of a sign&#10;&#10;Description generated with high confidence">
            <a:extLst>
              <a:ext uri="{FF2B5EF4-FFF2-40B4-BE49-F238E27FC236}">
                <a16:creationId xmlns:a16="http://schemas.microsoft.com/office/drawing/2014/main" id="{73F96175-7402-4DD7-A01E-DFF82CC3AB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681045"/>
            <a:ext cx="6096000" cy="6176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0873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07D0C-0BC0-4803-8742-70CD47A2B8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1"/>
            <a:ext cx="12192000" cy="681036"/>
          </a:xfrm>
          <a:solidFill>
            <a:schemeClr val="accent1"/>
          </a:solidFill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AI Vs. ML Vs. DL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F4D80F5-07B0-4706-B696-96183EBCAE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046"/>
            <a:ext cx="12192000" cy="6176953"/>
          </a:xfrm>
        </p:spPr>
      </p:pic>
    </p:spTree>
    <p:extLst>
      <p:ext uri="{BB962C8B-B14F-4D97-AF65-F5344CB8AC3E}">
        <p14:creationId xmlns:p14="http://schemas.microsoft.com/office/powerpoint/2010/main" val="14323448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07D0C-0BC0-4803-8742-70CD47A2B8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1"/>
            <a:ext cx="12192000" cy="681036"/>
          </a:xfrm>
          <a:solidFill>
            <a:schemeClr val="accent1"/>
          </a:solidFill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Data Science Or Machine Learning?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2C59E54-9288-447B-8C41-72D57F485F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9919" y="681047"/>
            <a:ext cx="6352162" cy="6145949"/>
          </a:xfrm>
        </p:spPr>
      </p:pic>
    </p:spTree>
    <p:extLst>
      <p:ext uri="{BB962C8B-B14F-4D97-AF65-F5344CB8AC3E}">
        <p14:creationId xmlns:p14="http://schemas.microsoft.com/office/powerpoint/2010/main" val="20273460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07D0C-0BC0-4803-8742-70CD47A2B8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1"/>
            <a:ext cx="12192000" cy="681036"/>
          </a:xfrm>
          <a:solidFill>
            <a:schemeClr val="accent1"/>
          </a:solidFill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Data Science Vs. Big Data</a:t>
            </a:r>
          </a:p>
        </p:txBody>
      </p:sp>
      <p:pic>
        <p:nvPicPr>
          <p:cNvPr id="5" name="Content Placeholder 4" descr="A picture containing object&#10;&#10;Description generated with high confidence">
            <a:extLst>
              <a:ext uri="{FF2B5EF4-FFF2-40B4-BE49-F238E27FC236}">
                <a16:creationId xmlns:a16="http://schemas.microsoft.com/office/drawing/2014/main" id="{B41F2A21-DFBC-4287-9602-ABA1E169F2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681047"/>
            <a:ext cx="12191999" cy="6180386"/>
          </a:xfrm>
        </p:spPr>
      </p:pic>
    </p:spTree>
    <p:extLst>
      <p:ext uri="{BB962C8B-B14F-4D97-AF65-F5344CB8AC3E}">
        <p14:creationId xmlns:p14="http://schemas.microsoft.com/office/powerpoint/2010/main" val="16503935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07D0C-0BC0-4803-8742-70CD47A2B8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1"/>
            <a:ext cx="12192000" cy="681036"/>
          </a:xfrm>
          <a:solidFill>
            <a:schemeClr val="accent1"/>
          </a:solidFill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Game of the day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469D348-6BFA-451E-96DD-C131C837F5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047"/>
            <a:ext cx="12192000" cy="6176942"/>
          </a:xfrm>
        </p:spPr>
      </p:pic>
    </p:spTree>
    <p:extLst>
      <p:ext uri="{BB962C8B-B14F-4D97-AF65-F5344CB8AC3E}">
        <p14:creationId xmlns:p14="http://schemas.microsoft.com/office/powerpoint/2010/main" val="20722465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220</TotalTime>
  <Words>458</Words>
  <Application>Microsoft Office PowerPoint</Application>
  <PresentationFormat>Widescreen</PresentationFormat>
  <Paragraphs>95</Paragraphs>
  <Slides>27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Arial</vt:lpstr>
      <vt:lpstr>Brush Script MT</vt:lpstr>
      <vt:lpstr>Calibri</vt:lpstr>
      <vt:lpstr>Calibri Light</vt:lpstr>
      <vt:lpstr>Palace Script MT</vt:lpstr>
      <vt:lpstr>Office Theme</vt:lpstr>
      <vt:lpstr>AI and Machine Learning Intro</vt:lpstr>
      <vt:lpstr>Sayed A. Omar</vt:lpstr>
      <vt:lpstr>What is  Human Intelligence</vt:lpstr>
      <vt:lpstr>What is Artificial Intelligence?</vt:lpstr>
      <vt:lpstr>History of Machine Learning</vt:lpstr>
      <vt:lpstr>AI Vs. ML Vs. DL</vt:lpstr>
      <vt:lpstr>Data Science Or Machine Learning?</vt:lpstr>
      <vt:lpstr>Data Science Vs. Big Data</vt:lpstr>
      <vt:lpstr>Game of the day</vt:lpstr>
      <vt:lpstr>Types of Machine Learning Problems</vt:lpstr>
      <vt:lpstr>Data set</vt:lpstr>
      <vt:lpstr>Applications of  Machine Learning</vt:lpstr>
      <vt:lpstr>Computer Vision Applications</vt:lpstr>
      <vt:lpstr>Economics  Applications</vt:lpstr>
      <vt:lpstr>Sentiment Analysis Applications</vt:lpstr>
      <vt:lpstr>Recommendation Sys. Applications</vt:lpstr>
      <vt:lpstr>Medical Diagnosis Applications </vt:lpstr>
      <vt:lpstr>Online Advertising Platforms</vt:lpstr>
      <vt:lpstr>Speech &amp; Hand Writing Recognition </vt:lpstr>
      <vt:lpstr>Playing Game</vt:lpstr>
      <vt:lpstr>Robotics &amp; Personal Assistants</vt:lpstr>
      <vt:lpstr>How to start in Machine Learning </vt:lpstr>
      <vt:lpstr>Prerequisites</vt:lpstr>
      <vt:lpstr>PowerPoint Presentation</vt:lpstr>
      <vt:lpstr>Algorithms</vt:lpstr>
      <vt:lpstr>Frameworks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 and ML Intro</dc:title>
  <dc:creator>Sayed Ali</dc:creator>
  <cp:lastModifiedBy>Sayed Ali</cp:lastModifiedBy>
  <cp:revision>32</cp:revision>
  <dcterms:created xsi:type="dcterms:W3CDTF">2018-08-28T19:07:28Z</dcterms:created>
  <dcterms:modified xsi:type="dcterms:W3CDTF">2018-09-02T21:22:59Z</dcterms:modified>
</cp:coreProperties>
</file>